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4"/>
  </p:notesMasterIdLst>
  <p:sldIdLst>
    <p:sldId id="257" r:id="rId2"/>
    <p:sldId id="524" r:id="rId3"/>
    <p:sldId id="517" r:id="rId4"/>
    <p:sldId id="514" r:id="rId5"/>
    <p:sldId id="516" r:id="rId6"/>
    <p:sldId id="523" r:id="rId7"/>
    <p:sldId id="519" r:id="rId8"/>
    <p:sldId id="522" r:id="rId9"/>
    <p:sldId id="518" r:id="rId10"/>
    <p:sldId id="521" r:id="rId11"/>
    <p:sldId id="525" r:id="rId12"/>
    <p:sldId id="513"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2EE"/>
    <a:srgbClr val="D2E3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06" autoAdjust="0"/>
    <p:restoredTop sz="89055" autoAdjust="0"/>
  </p:normalViewPr>
  <p:slideViewPr>
    <p:cSldViewPr>
      <p:cViewPr varScale="1">
        <p:scale>
          <a:sx n="96" d="100"/>
          <a:sy n="96" d="100"/>
        </p:scale>
        <p:origin x="179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D1FD2E8-510C-B244-9D0A-585B2F5F4F9A}" type="slidenum">
              <a:rPr lang="en-US"/>
              <a:pPr>
                <a:defRPr/>
              </a:pPr>
              <a:t>‹#›</a:t>
            </a:fld>
            <a:endParaRPr lang="en-US"/>
          </a:p>
        </p:txBody>
      </p:sp>
    </p:spTree>
    <p:extLst>
      <p:ext uri="{BB962C8B-B14F-4D97-AF65-F5344CB8AC3E}">
        <p14:creationId xmlns:p14="http://schemas.microsoft.com/office/powerpoint/2010/main" val="1425015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7ED6C-C697-044A-9B11-6769D7411D25}" type="slidenum">
              <a:rPr lang="en-US" smtClean="0"/>
              <a:t>1</a:t>
            </a:fld>
            <a:endParaRPr lang="en-US"/>
          </a:p>
        </p:txBody>
      </p:sp>
    </p:spTree>
    <p:extLst>
      <p:ext uri="{BB962C8B-B14F-4D97-AF65-F5344CB8AC3E}">
        <p14:creationId xmlns:p14="http://schemas.microsoft.com/office/powerpoint/2010/main" val="348021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else being equal…</a:t>
            </a:r>
          </a:p>
        </p:txBody>
      </p:sp>
      <p:sp>
        <p:nvSpPr>
          <p:cNvPr id="4" name="Slide Number Placeholder 3"/>
          <p:cNvSpPr>
            <a:spLocks noGrp="1"/>
          </p:cNvSpPr>
          <p:nvPr>
            <p:ph type="sldNum" sz="quarter" idx="5"/>
          </p:nvPr>
        </p:nvSpPr>
        <p:spPr/>
        <p:txBody>
          <a:bodyPr/>
          <a:lstStyle/>
          <a:p>
            <a:pPr>
              <a:defRPr/>
            </a:pPr>
            <a:fld id="{4D1FD2E8-510C-B244-9D0A-585B2F5F4F9A}" type="slidenum">
              <a:rPr lang="en-US" smtClean="0"/>
              <a:pPr>
                <a:defRPr/>
              </a:pPr>
              <a:t>2</a:t>
            </a:fld>
            <a:endParaRPr lang="en-US"/>
          </a:p>
        </p:txBody>
      </p:sp>
    </p:spTree>
    <p:extLst>
      <p:ext uri="{BB962C8B-B14F-4D97-AF65-F5344CB8AC3E}">
        <p14:creationId xmlns:p14="http://schemas.microsoft.com/office/powerpoint/2010/main" val="1988491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else being equal…</a:t>
            </a:r>
          </a:p>
        </p:txBody>
      </p:sp>
      <p:sp>
        <p:nvSpPr>
          <p:cNvPr id="4" name="Slide Number Placeholder 3"/>
          <p:cNvSpPr>
            <a:spLocks noGrp="1"/>
          </p:cNvSpPr>
          <p:nvPr>
            <p:ph type="sldNum" sz="quarter" idx="5"/>
          </p:nvPr>
        </p:nvSpPr>
        <p:spPr/>
        <p:txBody>
          <a:bodyPr/>
          <a:lstStyle/>
          <a:p>
            <a:pPr>
              <a:defRPr/>
            </a:pPr>
            <a:fld id="{4D1FD2E8-510C-B244-9D0A-585B2F5F4F9A}" type="slidenum">
              <a:rPr lang="en-US" smtClean="0"/>
              <a:pPr>
                <a:defRPr/>
              </a:pPr>
              <a:t>3</a:t>
            </a:fld>
            <a:endParaRPr lang="en-US"/>
          </a:p>
        </p:txBody>
      </p:sp>
    </p:spTree>
    <p:extLst>
      <p:ext uri="{BB962C8B-B14F-4D97-AF65-F5344CB8AC3E}">
        <p14:creationId xmlns:p14="http://schemas.microsoft.com/office/powerpoint/2010/main" val="2814680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clarify with program</a:t>
            </a:r>
          </a:p>
        </p:txBody>
      </p:sp>
      <p:sp>
        <p:nvSpPr>
          <p:cNvPr id="4" name="Slide Number Placeholder 3"/>
          <p:cNvSpPr>
            <a:spLocks noGrp="1"/>
          </p:cNvSpPr>
          <p:nvPr>
            <p:ph type="sldNum" sz="quarter" idx="5"/>
          </p:nvPr>
        </p:nvSpPr>
        <p:spPr/>
        <p:txBody>
          <a:bodyPr/>
          <a:lstStyle/>
          <a:p>
            <a:pPr>
              <a:defRPr/>
            </a:pPr>
            <a:fld id="{4D1FD2E8-510C-B244-9D0A-585B2F5F4F9A}" type="slidenum">
              <a:rPr lang="en-US" smtClean="0"/>
              <a:pPr>
                <a:defRPr/>
              </a:pPr>
              <a:t>8</a:t>
            </a:fld>
            <a:endParaRPr lang="en-US"/>
          </a:p>
        </p:txBody>
      </p:sp>
    </p:spTree>
    <p:extLst>
      <p:ext uri="{BB962C8B-B14F-4D97-AF65-F5344CB8AC3E}">
        <p14:creationId xmlns:p14="http://schemas.microsoft.com/office/powerpoint/2010/main" val="3760233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CA"/>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CA"/>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E6C49FD8-AF9A-CE4D-BCEF-6B560B28B135}" type="slidenum">
              <a:rPr lang="en-US"/>
              <a:pPr>
                <a:defRPr/>
              </a:pPr>
              <a:t>‹#›</a:t>
            </a:fld>
            <a:endParaRPr lang="en-US"/>
          </a:p>
        </p:txBody>
      </p:sp>
    </p:spTree>
    <p:extLst>
      <p:ext uri="{BB962C8B-B14F-4D97-AF65-F5344CB8AC3E}">
        <p14:creationId xmlns:p14="http://schemas.microsoft.com/office/powerpoint/2010/main" val="24347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66E72022-48F0-A84F-8B8C-83C8B6492A54}" type="slidenum">
              <a:rPr lang="en-US"/>
              <a:pPr>
                <a:defRPr/>
              </a:pPr>
              <a:t>‹#›</a:t>
            </a:fld>
            <a:endParaRPr lang="en-US"/>
          </a:p>
        </p:txBody>
      </p:sp>
    </p:spTree>
    <p:extLst>
      <p:ext uri="{BB962C8B-B14F-4D97-AF65-F5344CB8AC3E}">
        <p14:creationId xmlns:p14="http://schemas.microsoft.com/office/powerpoint/2010/main" val="120988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F11EAE1E-9E04-CF45-94E2-F78D0D48DF5D}" type="slidenum">
              <a:rPr lang="en-US"/>
              <a:pPr>
                <a:defRPr/>
              </a:pPr>
              <a:t>‹#›</a:t>
            </a:fld>
            <a:endParaRPr lang="en-US"/>
          </a:p>
        </p:txBody>
      </p:sp>
    </p:spTree>
    <p:extLst>
      <p:ext uri="{BB962C8B-B14F-4D97-AF65-F5344CB8AC3E}">
        <p14:creationId xmlns:p14="http://schemas.microsoft.com/office/powerpoint/2010/main" val="401899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DF2BC345-BEF7-564D-AA1E-AC4C239EB6BB}" type="slidenum">
              <a:rPr lang="en-US"/>
              <a:pPr>
                <a:defRPr/>
              </a:pPr>
              <a:t>‹#›</a:t>
            </a:fld>
            <a:endParaRPr lang="en-US"/>
          </a:p>
        </p:txBody>
      </p:sp>
    </p:spTree>
    <p:extLst>
      <p:ext uri="{BB962C8B-B14F-4D97-AF65-F5344CB8AC3E}">
        <p14:creationId xmlns:p14="http://schemas.microsoft.com/office/powerpoint/2010/main" val="273814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CA"/>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CA"/>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B959A7BF-EB8C-6E49-B0C4-8FAE34D9A770}" type="slidenum">
              <a:rPr lang="en-US"/>
              <a:pPr>
                <a:defRPr/>
              </a:pPr>
              <a:t>‹#›</a:t>
            </a:fld>
            <a:endParaRPr lang="en-US"/>
          </a:p>
        </p:txBody>
      </p:sp>
    </p:spTree>
    <p:extLst>
      <p:ext uri="{BB962C8B-B14F-4D97-AF65-F5344CB8AC3E}">
        <p14:creationId xmlns:p14="http://schemas.microsoft.com/office/powerpoint/2010/main" val="36143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CA"/>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1D451F0E-F187-D845-8AA2-A2046C61963E}" type="slidenum">
              <a:rPr lang="en-US"/>
              <a:pPr>
                <a:defRPr/>
              </a:pPr>
              <a:t>‹#›</a:t>
            </a:fld>
            <a:endParaRPr lang="en-US"/>
          </a:p>
        </p:txBody>
      </p:sp>
    </p:spTree>
    <p:extLst>
      <p:ext uri="{BB962C8B-B14F-4D97-AF65-F5344CB8AC3E}">
        <p14:creationId xmlns:p14="http://schemas.microsoft.com/office/powerpoint/2010/main" val="2352618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CA"/>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CA"/>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CA"/>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8BF7B155-1690-EE42-8483-89D7E5B54537}" type="slidenum">
              <a:rPr lang="en-US"/>
              <a:pPr>
                <a:defRPr/>
              </a:pPr>
              <a:t>‹#›</a:t>
            </a:fld>
            <a:endParaRPr lang="en-US"/>
          </a:p>
        </p:txBody>
      </p:sp>
    </p:spTree>
    <p:extLst>
      <p:ext uri="{BB962C8B-B14F-4D97-AF65-F5344CB8AC3E}">
        <p14:creationId xmlns:p14="http://schemas.microsoft.com/office/powerpoint/2010/main" val="190031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CA"/>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74B40365-FE9D-6B43-B7D6-BC9F22A6D031}" type="slidenum">
              <a:rPr lang="en-US"/>
              <a:pPr>
                <a:defRPr/>
              </a:pPr>
              <a:t>‹#›</a:t>
            </a:fld>
            <a:endParaRPr lang="en-US"/>
          </a:p>
        </p:txBody>
      </p:sp>
    </p:spTree>
    <p:extLst>
      <p:ext uri="{BB962C8B-B14F-4D97-AF65-F5344CB8AC3E}">
        <p14:creationId xmlns:p14="http://schemas.microsoft.com/office/powerpoint/2010/main" val="3524016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extLst/>
          </a:lstStyle>
          <a:p>
            <a:pPr>
              <a:defRPr/>
            </a:pPr>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99D8015B-203D-FA4C-ADF9-13A52C59B5B1}" type="slidenum">
              <a:rPr lang="en-US"/>
              <a:pPr>
                <a:defRPr/>
              </a:pPr>
              <a:t>‹#›</a:t>
            </a:fld>
            <a:endParaRPr lang="en-US"/>
          </a:p>
        </p:txBody>
      </p:sp>
    </p:spTree>
    <p:extLst>
      <p:ext uri="{BB962C8B-B14F-4D97-AF65-F5344CB8AC3E}">
        <p14:creationId xmlns:p14="http://schemas.microsoft.com/office/powerpoint/2010/main" val="106583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CA"/>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CA"/>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F0A5993-FD7B-2641-8443-1FCE3C73E099}" type="slidenum">
              <a:rPr lang="en-US"/>
              <a:pPr>
                <a:defRPr/>
              </a:pPr>
              <a:t>‹#›</a:t>
            </a:fld>
            <a:endParaRPr lang="en-US"/>
          </a:p>
        </p:txBody>
      </p:sp>
    </p:spTree>
    <p:extLst>
      <p:ext uri="{BB962C8B-B14F-4D97-AF65-F5344CB8AC3E}">
        <p14:creationId xmlns:p14="http://schemas.microsoft.com/office/powerpoint/2010/main" val="2277402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hangingPunct="1">
              <a:lnSpc>
                <a:spcPts val="3000"/>
              </a:lnSpc>
              <a:spcBef>
                <a:spcPts val="600"/>
              </a:spcBef>
              <a:buClr>
                <a:schemeClr val="accent1"/>
              </a:buClr>
              <a:buSzPct val="80000"/>
              <a:buFont typeface="Wingdings 2"/>
              <a:buNone/>
              <a:defRPr/>
            </a:pPr>
            <a:endParaRPr lang="en-US" sz="3200">
              <a:latin typeface="+mn-lt"/>
              <a:ea typeface="+mn-ea"/>
              <a:cs typeface="+mn-cs"/>
            </a:endParaRPr>
          </a:p>
        </p:txBody>
      </p:sp>
      <p:sp>
        <p:nvSpPr>
          <p:cNvPr id="6" name="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CA"/>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CA" noProof="0"/>
              <a:t>Drag picture to placeholder or click icon to add</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CA"/>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5DF1B7FF-4F20-8A48-AB3E-130A51B8A66B}" type="slidenum">
              <a:rPr lang="en-US"/>
              <a:pPr>
                <a:defRPr/>
              </a:pPr>
              <a:t>‹#›</a:t>
            </a:fld>
            <a:endParaRPr lang="en-US"/>
          </a:p>
        </p:txBody>
      </p:sp>
    </p:spTree>
    <p:extLst>
      <p:ext uri="{BB962C8B-B14F-4D97-AF65-F5344CB8AC3E}">
        <p14:creationId xmlns:p14="http://schemas.microsoft.com/office/powerpoint/2010/main" val="424638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CA"/>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74E9980D-60C3-4D4C-8947-A4CD52EF8315}"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915" r:id="rId1"/>
    <p:sldLayoutId id="2147483909" r:id="rId2"/>
    <p:sldLayoutId id="2147483916" r:id="rId3"/>
    <p:sldLayoutId id="2147483910" r:id="rId4"/>
    <p:sldLayoutId id="2147483917" r:id="rId5"/>
    <p:sldLayoutId id="2147483911" r:id="rId6"/>
    <p:sldLayoutId id="2147483918" r:id="rId7"/>
    <p:sldLayoutId id="2147483919" r:id="rId8"/>
    <p:sldLayoutId id="2147483920" r:id="rId9"/>
    <p:sldLayoutId id="2147483912" r:id="rId10"/>
    <p:sldLayoutId id="2147483913" r:id="rId11"/>
  </p:sldLayoutIdLst>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0"/>
          <a:cs typeface="ＭＳ Ｐゴシック" charset="0"/>
        </a:defRPr>
      </a:lvl1pPr>
      <a:lvl2pPr algn="l" rtl="0" eaLnBrk="0" fontAlgn="base" hangingPunct="0">
        <a:spcBef>
          <a:spcPct val="0"/>
        </a:spcBef>
        <a:spcAft>
          <a:spcPct val="0"/>
        </a:spcAft>
        <a:defRPr sz="4300">
          <a:solidFill>
            <a:srgbClr val="572314"/>
          </a:solidFill>
          <a:latin typeface="Gill Sans MT" charset="0"/>
          <a:ea typeface="ＭＳ Ｐゴシック" charset="0"/>
          <a:cs typeface="ＭＳ Ｐゴシック" charset="0"/>
        </a:defRPr>
      </a:lvl2pPr>
      <a:lvl3pPr algn="l" rtl="0" eaLnBrk="0" fontAlgn="base" hangingPunct="0">
        <a:spcBef>
          <a:spcPct val="0"/>
        </a:spcBef>
        <a:spcAft>
          <a:spcPct val="0"/>
        </a:spcAft>
        <a:defRPr sz="4300">
          <a:solidFill>
            <a:srgbClr val="572314"/>
          </a:solidFill>
          <a:latin typeface="Gill Sans MT" charset="0"/>
          <a:ea typeface="ＭＳ Ｐゴシック" charset="0"/>
          <a:cs typeface="ＭＳ Ｐゴシック" charset="0"/>
        </a:defRPr>
      </a:lvl3pPr>
      <a:lvl4pPr algn="l" rtl="0" eaLnBrk="0" fontAlgn="base" hangingPunct="0">
        <a:spcBef>
          <a:spcPct val="0"/>
        </a:spcBef>
        <a:spcAft>
          <a:spcPct val="0"/>
        </a:spcAft>
        <a:defRPr sz="4300">
          <a:solidFill>
            <a:srgbClr val="572314"/>
          </a:solidFill>
          <a:latin typeface="Gill Sans MT" charset="0"/>
          <a:ea typeface="ＭＳ Ｐゴシック" charset="0"/>
          <a:cs typeface="ＭＳ Ｐゴシック" charset="0"/>
        </a:defRPr>
      </a:lvl4pPr>
      <a:lvl5pPr algn="l" rtl="0" eaLnBrk="0" fontAlgn="base" hangingPunct="0">
        <a:spcBef>
          <a:spcPct val="0"/>
        </a:spcBef>
        <a:spcAft>
          <a:spcPct val="0"/>
        </a:spcAft>
        <a:defRPr sz="4300">
          <a:solidFill>
            <a:srgbClr val="572314"/>
          </a:solidFill>
          <a:latin typeface="Gill Sans MT" charset="0"/>
          <a:ea typeface="ＭＳ Ｐゴシック" charset="0"/>
          <a:cs typeface="ＭＳ Ｐゴシック" charset="0"/>
        </a:defRPr>
      </a:lvl5pPr>
      <a:lvl6pPr marL="457200" algn="l" rtl="0" fontAlgn="base">
        <a:spcBef>
          <a:spcPct val="0"/>
        </a:spcBef>
        <a:spcAft>
          <a:spcPct val="0"/>
        </a:spcAft>
        <a:defRPr sz="4300">
          <a:solidFill>
            <a:srgbClr val="572314"/>
          </a:solidFill>
          <a:latin typeface="Gill Sans MT" charset="0"/>
          <a:ea typeface="ＭＳ Ｐゴシック" charset="0"/>
          <a:cs typeface="ＭＳ Ｐゴシック" charset="0"/>
        </a:defRPr>
      </a:lvl6pPr>
      <a:lvl7pPr marL="914400" algn="l" rtl="0" fontAlgn="base">
        <a:spcBef>
          <a:spcPct val="0"/>
        </a:spcBef>
        <a:spcAft>
          <a:spcPct val="0"/>
        </a:spcAft>
        <a:defRPr sz="4300">
          <a:solidFill>
            <a:srgbClr val="572314"/>
          </a:solidFill>
          <a:latin typeface="Gill Sans MT" charset="0"/>
          <a:ea typeface="ＭＳ Ｐゴシック" charset="0"/>
          <a:cs typeface="ＭＳ Ｐゴシック" charset="0"/>
        </a:defRPr>
      </a:lvl7pPr>
      <a:lvl8pPr marL="1371600" algn="l" rtl="0" fontAlgn="base">
        <a:spcBef>
          <a:spcPct val="0"/>
        </a:spcBef>
        <a:spcAft>
          <a:spcPct val="0"/>
        </a:spcAft>
        <a:defRPr sz="4300">
          <a:solidFill>
            <a:srgbClr val="572314"/>
          </a:solidFill>
          <a:latin typeface="Gill Sans MT" charset="0"/>
          <a:ea typeface="ＭＳ Ｐゴシック" charset="0"/>
          <a:cs typeface="ＭＳ Ｐゴシック" charset="0"/>
        </a:defRPr>
      </a:lvl8pPr>
      <a:lvl9pPr marL="1828800" algn="l" rtl="0" fontAlgn="base">
        <a:spcBef>
          <a:spcPct val="0"/>
        </a:spcBef>
        <a:spcAft>
          <a:spcPct val="0"/>
        </a:spcAft>
        <a:defRPr sz="4300">
          <a:solidFill>
            <a:srgbClr val="572314"/>
          </a:solidFill>
          <a:latin typeface="Gill Sans MT" charset="0"/>
          <a:ea typeface="ＭＳ Ｐゴシック" charset="0"/>
          <a:cs typeface="ＭＳ Ｐゴシック"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charset="0"/>
        <a:buChar char=""/>
        <a:defRPr sz="3200" kern="1200">
          <a:solidFill>
            <a:schemeClr val="tx1"/>
          </a:solidFill>
          <a:latin typeface="+mn-lt"/>
          <a:ea typeface="ＭＳ Ｐゴシック" charset="0"/>
          <a:cs typeface="ＭＳ Ｐゴシック" charset="0"/>
        </a:defRPr>
      </a:lvl1pPr>
      <a:lvl2pPr marL="639763" indent="-236538" algn="l" rtl="0" eaLnBrk="0" fontAlgn="base" hangingPunct="0">
        <a:spcBef>
          <a:spcPts val="550"/>
        </a:spcBef>
        <a:spcAft>
          <a:spcPct val="0"/>
        </a:spcAft>
        <a:buClr>
          <a:schemeClr val="accent1"/>
        </a:buClr>
        <a:buFont typeface="Verdana" charset="0"/>
        <a:buChar char="◦"/>
        <a:defRPr sz="2800" kern="1200">
          <a:solidFill>
            <a:schemeClr val="tx1"/>
          </a:solidFill>
          <a:latin typeface="+mn-lt"/>
          <a:ea typeface="ＭＳ Ｐゴシック" charset="0"/>
          <a:cs typeface="+mn-cs"/>
        </a:defRPr>
      </a:lvl2pPr>
      <a:lvl3pPr marL="885825" indent="-228600" algn="l" rtl="0" eaLnBrk="0" fontAlgn="base" hangingPunct="0">
        <a:spcBef>
          <a:spcPct val="20000"/>
        </a:spcBef>
        <a:spcAft>
          <a:spcPct val="0"/>
        </a:spcAft>
        <a:buClr>
          <a:schemeClr val="accent2"/>
        </a:buClr>
        <a:buFont typeface="Wingdings 2" charset="0"/>
        <a:buChar char=""/>
        <a:defRPr sz="2400" kern="1200">
          <a:solidFill>
            <a:schemeClr val="tx1"/>
          </a:solidFill>
          <a:latin typeface="+mn-lt"/>
          <a:ea typeface="ＭＳ Ｐゴシック" charset="0"/>
          <a:cs typeface="+mn-cs"/>
        </a:defRPr>
      </a:lvl3pPr>
      <a:lvl4pPr marL="1096963" indent="-173038" algn="l" rtl="0" eaLnBrk="0" fontAlgn="base" hangingPunct="0">
        <a:spcBef>
          <a:spcPct val="20000"/>
        </a:spcBef>
        <a:spcAft>
          <a:spcPct val="0"/>
        </a:spcAft>
        <a:buClr>
          <a:srgbClr val="C32D2E"/>
        </a:buClr>
        <a:buFont typeface="Wingdings 2" charset="0"/>
        <a:buChar char=""/>
        <a:defRPr sz="2000" kern="1200">
          <a:solidFill>
            <a:schemeClr val="tx1"/>
          </a:solidFill>
          <a:latin typeface="+mn-lt"/>
          <a:ea typeface="ＭＳ Ｐゴシック" charset="0"/>
          <a:cs typeface="+mn-cs"/>
        </a:defRPr>
      </a:lvl4pPr>
      <a:lvl5pPr marL="1296988" indent="-182563" algn="l" rtl="0" eaLnBrk="0" fontAlgn="base" hangingPunct="0">
        <a:spcBef>
          <a:spcPct val="20000"/>
        </a:spcBef>
        <a:spcAft>
          <a:spcPct val="0"/>
        </a:spcAft>
        <a:buClr>
          <a:srgbClr val="84AA33"/>
        </a:buClr>
        <a:buFont typeface="Wingdings 2" charset="0"/>
        <a:buChar char=""/>
        <a:defRPr sz="2000" kern="1200">
          <a:solidFill>
            <a:schemeClr val="tx1"/>
          </a:solidFill>
          <a:latin typeface="+mn-lt"/>
          <a:ea typeface="ＭＳ Ｐゴシック" charset="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tiff"/><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100000">
              <a:srgbClr val="D4E2EE"/>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0" y="7937"/>
            <a:ext cx="9144000" cy="984885"/>
          </a:xfrm>
          <a:prstGeom prst="rect">
            <a:avLst/>
          </a:prstGeom>
          <a:noFill/>
          <a:ln w="25400">
            <a:noFill/>
          </a:ln>
        </p:spPr>
        <p:txBody>
          <a:bodyPr wrap="square" rtlCol="0">
            <a:spAutoFit/>
          </a:bodyPr>
          <a:lstStyle/>
          <a:p>
            <a:pPr algn="r">
              <a:tabLst>
                <a:tab pos="541338" algn="l"/>
              </a:tabLst>
            </a:pPr>
            <a:r>
              <a:rPr lang="en-CA" sz="2000" dirty="0"/>
              <a:t>	</a:t>
            </a:r>
          </a:p>
          <a:p>
            <a:pPr>
              <a:tabLst>
                <a:tab pos="347663" algn="l"/>
              </a:tabLst>
            </a:pPr>
            <a:r>
              <a:rPr lang="en-CA" sz="2000" i="1" cap="small" dirty="0">
                <a:latin typeface="Tw Cen MT" charset="0"/>
                <a:ea typeface="Tw Cen MT" charset="0"/>
                <a:cs typeface="Tw Cen MT" charset="0"/>
              </a:rPr>
              <a:t>	University of Guelph – Criminal Justice and public Policy Program presents</a:t>
            </a:r>
          </a:p>
          <a:p>
            <a:pPr algn="ctr">
              <a:tabLst>
                <a:tab pos="346075" algn="l"/>
              </a:tabLst>
            </a:pPr>
            <a:endParaRPr lang="en-CA" sz="1600" i="1" cap="small" dirty="0"/>
          </a:p>
        </p:txBody>
      </p:sp>
      <p:sp>
        <p:nvSpPr>
          <p:cNvPr id="3" name="TextBox 2"/>
          <p:cNvSpPr txBox="1"/>
          <p:nvPr/>
        </p:nvSpPr>
        <p:spPr>
          <a:xfrm>
            <a:off x="243743" y="753794"/>
            <a:ext cx="8656513" cy="1938992"/>
          </a:xfrm>
          <a:prstGeom prst="rect">
            <a:avLst/>
          </a:prstGeom>
          <a:noFill/>
        </p:spPr>
        <p:txBody>
          <a:bodyPr wrap="square" rtlCol="0">
            <a:spAutoFit/>
          </a:bodyPr>
          <a:lstStyle/>
          <a:p>
            <a:r>
              <a:rPr lang="en-US" sz="4000" b="1" dirty="0"/>
              <a:t>Applying to Graduate School?</a:t>
            </a:r>
          </a:p>
          <a:p>
            <a:r>
              <a:rPr lang="en-US" sz="4000" b="1" spc="50" dirty="0">
                <a:latin typeface="Tw Cen MT" charset="0"/>
                <a:ea typeface="Tw Cen MT" charset="0"/>
                <a:cs typeface="Tw Cen MT" charset="0"/>
              </a:rPr>
              <a:t>Get Advice from CJPP Faculty </a:t>
            </a:r>
            <a:br>
              <a:rPr lang="en-US" sz="4000" b="1" spc="50" dirty="0">
                <a:latin typeface="Tw Cen MT" charset="0"/>
                <a:ea typeface="Tw Cen MT" charset="0"/>
                <a:cs typeface="Tw Cen MT" charset="0"/>
              </a:rPr>
            </a:br>
            <a:r>
              <a:rPr lang="en-US" sz="4000" b="1" spc="50" dirty="0">
                <a:latin typeface="Tw Cen MT" charset="0"/>
                <a:ea typeface="Tw Cen MT" charset="0"/>
                <a:cs typeface="Tw Cen MT" charset="0"/>
              </a:rPr>
              <a:t>and current MA students!</a:t>
            </a:r>
            <a:endParaRPr lang="en-CA" sz="4000" spc="50" dirty="0">
              <a:latin typeface="Tw Cen MT" charset="0"/>
              <a:ea typeface="Tw Cen MT" charset="0"/>
              <a:cs typeface="Tw Cen MT" charset="0"/>
            </a:endParaRPr>
          </a:p>
        </p:txBody>
      </p:sp>
      <p:sp>
        <p:nvSpPr>
          <p:cNvPr id="7" name="AutoShape 2" descr="Image result for lloyd longfie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TextBox 5"/>
          <p:cNvSpPr txBox="1"/>
          <p:nvPr/>
        </p:nvSpPr>
        <p:spPr>
          <a:xfrm>
            <a:off x="147254" y="2791015"/>
            <a:ext cx="7298952" cy="954107"/>
          </a:xfrm>
          <a:prstGeom prst="rect">
            <a:avLst/>
          </a:prstGeom>
          <a:noFill/>
        </p:spPr>
        <p:txBody>
          <a:bodyPr wrap="square" rtlCol="0">
            <a:spAutoFit/>
          </a:bodyPr>
          <a:lstStyle/>
          <a:p>
            <a:r>
              <a:rPr lang="en-CA" sz="2800" dirty="0">
                <a:latin typeface="Tw Cen MT" charset="0"/>
                <a:ea typeface="Tw Cen MT" charset="0"/>
                <a:cs typeface="Tw Cen MT" charset="0"/>
              </a:rPr>
              <a:t>Prof. Carolyn Yule, CJPP Coordinator</a:t>
            </a:r>
          </a:p>
          <a:p>
            <a:r>
              <a:rPr lang="en-CA" sz="2800" dirty="0">
                <a:latin typeface="Tw Cen MT" charset="0"/>
                <a:ea typeface="Tw Cen MT" charset="0"/>
                <a:cs typeface="Tw Cen MT" charset="0"/>
              </a:rPr>
              <a:t>Prof. Dave Snow, CCJP Coordinator</a:t>
            </a:r>
          </a:p>
        </p:txBody>
      </p:sp>
      <p:sp>
        <p:nvSpPr>
          <p:cNvPr id="5" name="AutoShape 2" descr="https://i.guim.co.uk/img/static/sys-images/Guardian/Pix/pictures/2015/5/11/1431333468280/2d7c08db-9d87-43ce-921f-513acca86f7e-2060x1236.jpeg?w=700&amp;q=55&amp;auto=format&amp;usm=12&amp;fit=max&amp;s=e5e2d3e90c4e05c1d859837e5e4763b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7" name="TextBox 16"/>
          <p:cNvSpPr txBox="1"/>
          <p:nvPr/>
        </p:nvSpPr>
        <p:spPr>
          <a:xfrm>
            <a:off x="1" y="6366430"/>
            <a:ext cx="9143999" cy="369332"/>
          </a:xfrm>
          <a:prstGeom prst="rect">
            <a:avLst/>
          </a:prstGeom>
          <a:noFill/>
        </p:spPr>
        <p:txBody>
          <a:bodyPr wrap="square" rtlCol="0">
            <a:spAutoFit/>
          </a:bodyPr>
          <a:lstStyle/>
          <a:p>
            <a:pPr algn="ctr"/>
            <a:r>
              <a:rPr lang="en-CA" b="1" spc="520" dirty="0">
                <a:latin typeface="Tw Cen MT" charset="0"/>
                <a:ea typeface="Tw Cen MT" charset="0"/>
                <a:cs typeface="Tw Cen MT" charset="0"/>
              </a:rPr>
              <a:t>November 26 * 5:30-6:50pm </a:t>
            </a:r>
            <a:r>
              <a:rPr lang="en-CA" b="1" spc="520">
                <a:latin typeface="Tw Cen MT" charset="0"/>
                <a:ea typeface="Tw Cen MT" charset="0"/>
                <a:cs typeface="Tw Cen MT" charset="0"/>
              </a:rPr>
              <a:t>* MacKinnon 304</a:t>
            </a:r>
            <a:endParaRPr lang="en-CA" spc="520" dirty="0">
              <a:latin typeface="Tw Cen MT" charset="0"/>
              <a:ea typeface="Tw Cen MT" charset="0"/>
              <a:cs typeface="Tw Cen MT" charset="0"/>
            </a:endParaRPr>
          </a:p>
        </p:txBody>
      </p:sp>
      <p:sp>
        <p:nvSpPr>
          <p:cNvPr id="11" name="TextBox 10"/>
          <p:cNvSpPr txBox="1"/>
          <p:nvPr/>
        </p:nvSpPr>
        <p:spPr>
          <a:xfrm>
            <a:off x="4499992" y="3933056"/>
            <a:ext cx="4046028" cy="2308324"/>
          </a:xfrm>
          <a:prstGeom prst="rect">
            <a:avLst/>
          </a:prstGeom>
          <a:noFill/>
          <a:ln>
            <a:noFill/>
          </a:ln>
        </p:spPr>
        <p:txBody>
          <a:bodyPr wrap="square" rtlCol="0">
            <a:spAutoFit/>
          </a:bodyPr>
          <a:lstStyle/>
          <a:p>
            <a:pPr>
              <a:spcAft>
                <a:spcPts val="1000"/>
              </a:spcAft>
            </a:pPr>
            <a:r>
              <a:rPr lang="en-CA" dirty="0">
                <a:latin typeface="Tw Cen MT" panose="020B0602020104020603" pitchFamily="34" charset="77"/>
              </a:rPr>
              <a:t>Applying to graduate school can be a daunting experience. Take the opportunity to get advice from faculty with experience reviewing graduate applications, and MA students with experience applying! This event is open to all CJPP students interested in applying to graduate school for the 2020-2021 academic year.</a:t>
            </a:r>
            <a:endParaRPr lang="en-US" dirty="0">
              <a:latin typeface="Tw Cen MT" panose="020B0602020104020603" pitchFamily="34" charset="77"/>
            </a:endParaRPr>
          </a:p>
        </p:txBody>
      </p:sp>
      <p:pic>
        <p:nvPicPr>
          <p:cNvPr id="4" name="Picture 3">
            <a:extLst>
              <a:ext uri="{FF2B5EF4-FFF2-40B4-BE49-F238E27FC236}">
                <a16:creationId xmlns:a16="http://schemas.microsoft.com/office/drawing/2014/main" id="{9218CB80-9673-EF40-9622-FB16A6E52D7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83768" y="4186178"/>
            <a:ext cx="1772816" cy="1772816"/>
          </a:xfrm>
          <a:prstGeom prst="rect">
            <a:avLst/>
          </a:prstGeom>
        </p:spPr>
      </p:pic>
      <p:pic>
        <p:nvPicPr>
          <p:cNvPr id="9" name="Picture 8">
            <a:extLst>
              <a:ext uri="{FF2B5EF4-FFF2-40B4-BE49-F238E27FC236}">
                <a16:creationId xmlns:a16="http://schemas.microsoft.com/office/drawing/2014/main" id="{4EA73F9C-ED0E-6844-B0E2-73160E32D0B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7975" y="4149244"/>
            <a:ext cx="1809750" cy="1809750"/>
          </a:xfrm>
          <a:prstGeom prst="rect">
            <a:avLst/>
          </a:prstGeom>
        </p:spPr>
      </p:pic>
      <p:pic>
        <p:nvPicPr>
          <p:cNvPr id="12" name="Picture 11">
            <a:extLst>
              <a:ext uri="{FF2B5EF4-FFF2-40B4-BE49-F238E27FC236}">
                <a16:creationId xmlns:a16="http://schemas.microsoft.com/office/drawing/2014/main" id="{FF6D3837-56B0-3B49-84EB-749327038E9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29002" y="1947301"/>
            <a:ext cx="2393126" cy="1764685"/>
          </a:xfrm>
          <a:prstGeom prst="rect">
            <a:avLst/>
          </a:prstGeom>
        </p:spPr>
      </p:pic>
    </p:spTree>
    <p:extLst>
      <p:ext uri="{BB962C8B-B14F-4D97-AF65-F5344CB8AC3E}">
        <p14:creationId xmlns:p14="http://schemas.microsoft.com/office/powerpoint/2010/main" val="3925790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latin typeface="Tahoma" charset="0"/>
              </a:rPr>
              <a:t>Scholarships</a:t>
            </a:r>
          </a:p>
        </p:txBody>
      </p:sp>
      <p:sp>
        <p:nvSpPr>
          <p:cNvPr id="7" name="Content Placeholder 2">
            <a:extLst>
              <a:ext uri="{FF2B5EF4-FFF2-40B4-BE49-F238E27FC236}">
                <a16:creationId xmlns:a16="http://schemas.microsoft.com/office/drawing/2014/main" id="{06840FA9-D332-B941-8186-1585DB3499C4}"/>
              </a:ext>
            </a:extLst>
          </p:cNvPr>
          <p:cNvSpPr txBox="1">
            <a:spLocks/>
          </p:cNvSpPr>
          <p:nvPr/>
        </p:nvSpPr>
        <p:spPr bwMode="auto">
          <a:xfrm>
            <a:off x="1219200" y="1371600"/>
            <a:ext cx="7696200" cy="51054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82575" algn="l" rtl="0" eaLnBrk="0" fontAlgn="base" hangingPunct="0">
              <a:spcBef>
                <a:spcPts val="600"/>
              </a:spcBef>
              <a:spcAft>
                <a:spcPct val="0"/>
              </a:spcAft>
              <a:buClr>
                <a:schemeClr val="accent1"/>
              </a:buClr>
              <a:buSzPct val="80000"/>
              <a:buFont typeface="Wingdings 2" charset="0"/>
              <a:buChar char=""/>
              <a:defRPr sz="3200" kern="1200">
                <a:solidFill>
                  <a:schemeClr val="tx1"/>
                </a:solidFill>
                <a:latin typeface="+mn-lt"/>
                <a:ea typeface="ＭＳ Ｐゴシック" charset="0"/>
                <a:cs typeface="ＭＳ Ｐゴシック" charset="0"/>
              </a:defRPr>
            </a:lvl1pPr>
            <a:lvl2pPr marL="639763" indent="-236538" algn="l" rtl="0" eaLnBrk="0" fontAlgn="base" hangingPunct="0">
              <a:spcBef>
                <a:spcPts val="550"/>
              </a:spcBef>
              <a:spcAft>
                <a:spcPct val="0"/>
              </a:spcAft>
              <a:buClr>
                <a:schemeClr val="accent1"/>
              </a:buClr>
              <a:buFont typeface="Verdana" charset="0"/>
              <a:buChar char="◦"/>
              <a:defRPr sz="2800" kern="1200">
                <a:solidFill>
                  <a:schemeClr val="tx1"/>
                </a:solidFill>
                <a:latin typeface="+mn-lt"/>
                <a:ea typeface="ＭＳ Ｐゴシック" charset="0"/>
                <a:cs typeface="+mn-cs"/>
              </a:defRPr>
            </a:lvl2pPr>
            <a:lvl3pPr marL="885825" indent="-228600" algn="l" rtl="0" eaLnBrk="0" fontAlgn="base" hangingPunct="0">
              <a:spcBef>
                <a:spcPct val="20000"/>
              </a:spcBef>
              <a:spcAft>
                <a:spcPct val="0"/>
              </a:spcAft>
              <a:buClr>
                <a:schemeClr val="accent2"/>
              </a:buClr>
              <a:buFont typeface="Wingdings 2" charset="0"/>
              <a:buChar char=""/>
              <a:defRPr sz="2400" kern="1200">
                <a:solidFill>
                  <a:schemeClr val="tx1"/>
                </a:solidFill>
                <a:latin typeface="+mn-lt"/>
                <a:ea typeface="ＭＳ Ｐゴシック" charset="0"/>
                <a:cs typeface="+mn-cs"/>
              </a:defRPr>
            </a:lvl3pPr>
            <a:lvl4pPr marL="1096963" indent="-173038" algn="l" rtl="0" eaLnBrk="0" fontAlgn="base" hangingPunct="0">
              <a:spcBef>
                <a:spcPct val="20000"/>
              </a:spcBef>
              <a:spcAft>
                <a:spcPct val="0"/>
              </a:spcAft>
              <a:buClr>
                <a:srgbClr val="C32D2E"/>
              </a:buClr>
              <a:buFont typeface="Wingdings 2" charset="0"/>
              <a:buChar char=""/>
              <a:defRPr sz="2000" kern="1200">
                <a:solidFill>
                  <a:schemeClr val="tx1"/>
                </a:solidFill>
                <a:latin typeface="+mn-lt"/>
                <a:ea typeface="ＭＳ Ｐゴシック" charset="0"/>
                <a:cs typeface="+mn-cs"/>
              </a:defRPr>
            </a:lvl4pPr>
            <a:lvl5pPr marL="1296988" indent="-182563" algn="l" rtl="0" eaLnBrk="0" fontAlgn="base" hangingPunct="0">
              <a:spcBef>
                <a:spcPct val="20000"/>
              </a:spcBef>
              <a:spcAft>
                <a:spcPct val="0"/>
              </a:spcAft>
              <a:buClr>
                <a:srgbClr val="84AA33"/>
              </a:buClr>
              <a:buFont typeface="Wingdings 2" charset="0"/>
              <a:buChar char=""/>
              <a:defRPr sz="2000" kern="1200">
                <a:solidFill>
                  <a:schemeClr val="tx1"/>
                </a:solidFill>
                <a:latin typeface="+mn-lt"/>
                <a:ea typeface="ＭＳ Ｐゴシック" charset="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eaLnBrk="1" hangingPunct="1">
              <a:lnSpc>
                <a:spcPct val="120000"/>
              </a:lnSpc>
            </a:pPr>
            <a:r>
              <a:rPr lang="en-CA" dirty="0">
                <a:latin typeface="Tahoma" charset="0"/>
              </a:rPr>
              <a:t>SSHRC: December 1 (too late to start?)</a:t>
            </a:r>
          </a:p>
          <a:p>
            <a:pPr lvl="1" eaLnBrk="1" hangingPunct="1">
              <a:lnSpc>
                <a:spcPct val="120000"/>
              </a:lnSpc>
            </a:pPr>
            <a:r>
              <a:rPr lang="en-CA" dirty="0">
                <a:latin typeface="Tahoma" charset="0"/>
              </a:rPr>
              <a:t>One central portal online</a:t>
            </a:r>
          </a:p>
          <a:p>
            <a:pPr lvl="1" eaLnBrk="1" hangingPunct="1">
              <a:lnSpc>
                <a:spcPct val="120000"/>
              </a:lnSpc>
            </a:pPr>
            <a:r>
              <a:rPr lang="en-CA" dirty="0">
                <a:latin typeface="Tahoma" charset="0"/>
              </a:rPr>
              <a:t>Include Common CV (CCV)</a:t>
            </a:r>
          </a:p>
          <a:p>
            <a:pPr eaLnBrk="1" hangingPunct="1">
              <a:lnSpc>
                <a:spcPct val="120000"/>
              </a:lnSpc>
            </a:pPr>
            <a:r>
              <a:rPr lang="en-CA" dirty="0">
                <a:latin typeface="Tahoma" charset="0"/>
                <a:cs typeface="ＭＳ Ｐゴシック" charset="0"/>
              </a:rPr>
              <a:t>OGS: Done through each institution</a:t>
            </a:r>
          </a:p>
          <a:p>
            <a:pPr lvl="1" eaLnBrk="1" hangingPunct="1">
              <a:lnSpc>
                <a:spcPct val="120000"/>
              </a:lnSpc>
            </a:pPr>
            <a:r>
              <a:rPr lang="en-CA" dirty="0">
                <a:latin typeface="Tahoma" charset="0"/>
                <a:cs typeface="ＭＳ Ｐゴシック" charset="0"/>
              </a:rPr>
              <a:t>January 31 at University of Guelph</a:t>
            </a:r>
          </a:p>
          <a:p>
            <a:pPr eaLnBrk="1" hangingPunct="1">
              <a:lnSpc>
                <a:spcPct val="120000"/>
              </a:lnSpc>
            </a:pPr>
            <a:r>
              <a:rPr lang="en-CA" dirty="0">
                <a:latin typeface="Tahoma" charset="0"/>
              </a:rPr>
              <a:t>Helps develop your program of study</a:t>
            </a:r>
          </a:p>
          <a:p>
            <a:pPr eaLnBrk="1" hangingPunct="1">
              <a:lnSpc>
                <a:spcPct val="120000"/>
              </a:lnSpc>
            </a:pPr>
            <a:r>
              <a:rPr lang="en-CA" dirty="0">
                <a:latin typeface="Tahoma" charset="0"/>
                <a:cs typeface="ＭＳ Ｐゴシック" charset="0"/>
              </a:rPr>
              <a:t>You’ll probably have to apply in your first year anyway</a:t>
            </a:r>
          </a:p>
        </p:txBody>
      </p:sp>
    </p:spTree>
    <p:extLst>
      <p:ext uri="{BB962C8B-B14F-4D97-AF65-F5344CB8AC3E}">
        <p14:creationId xmlns:p14="http://schemas.microsoft.com/office/powerpoint/2010/main" val="304417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latin typeface="Tahoma" charset="0"/>
              </a:rPr>
              <a:t>Grad Student Perspectives</a:t>
            </a:r>
          </a:p>
        </p:txBody>
      </p:sp>
      <p:pic>
        <p:nvPicPr>
          <p:cNvPr id="2" name="Picture 1">
            <a:extLst>
              <a:ext uri="{FF2B5EF4-FFF2-40B4-BE49-F238E27FC236}">
                <a16:creationId xmlns:a16="http://schemas.microsoft.com/office/drawing/2014/main" id="{E5D73398-FCF0-8344-80CB-8B421691E09B}"/>
              </a:ext>
            </a:extLst>
          </p:cNvPr>
          <p:cNvPicPr>
            <a:picLocks noChangeAspect="1"/>
          </p:cNvPicPr>
          <p:nvPr/>
        </p:nvPicPr>
        <p:blipFill>
          <a:blip r:embed="rId2"/>
          <a:stretch>
            <a:fillRect/>
          </a:stretch>
        </p:blipFill>
        <p:spPr>
          <a:xfrm>
            <a:off x="1295400" y="2209800"/>
            <a:ext cx="7398104" cy="3117850"/>
          </a:xfrm>
          <a:prstGeom prst="rect">
            <a:avLst/>
          </a:prstGeom>
        </p:spPr>
      </p:pic>
    </p:spTree>
    <p:extLst>
      <p:ext uri="{BB962C8B-B14F-4D97-AF65-F5344CB8AC3E}">
        <p14:creationId xmlns:p14="http://schemas.microsoft.com/office/powerpoint/2010/main" val="3512177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a:bodyPr>
          <a:lstStyle/>
          <a:p>
            <a:pPr eaLnBrk="1" fontAlgn="auto" hangingPunct="1">
              <a:spcAft>
                <a:spcPts val="0"/>
              </a:spcAft>
              <a:defRPr/>
            </a:pPr>
            <a:r>
              <a:rPr lang="en-US" dirty="0">
                <a:solidFill>
                  <a:schemeClr val="tx2">
                    <a:satMod val="130000"/>
                  </a:schemeClr>
                </a:solidFill>
                <a:latin typeface="Tahoma" charset="0"/>
              </a:rPr>
              <a:t>Questions?</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7600" y="1828800"/>
            <a:ext cx="2010168" cy="3505200"/>
          </a:xfrm>
          <a:prstGeom prst="rect">
            <a:avLst/>
          </a:prstGeom>
        </p:spPr>
      </p:pic>
    </p:spTree>
    <p:extLst>
      <p:ext uri="{BB962C8B-B14F-4D97-AF65-F5344CB8AC3E}">
        <p14:creationId xmlns:p14="http://schemas.microsoft.com/office/powerpoint/2010/main" val="2058673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latin typeface="Tahoma" charset="0"/>
              </a:rPr>
              <a:t>Why Apply to Grad School?</a:t>
            </a:r>
          </a:p>
        </p:txBody>
      </p:sp>
      <p:sp>
        <p:nvSpPr>
          <p:cNvPr id="7" name="Content Placeholder 2">
            <a:extLst>
              <a:ext uri="{FF2B5EF4-FFF2-40B4-BE49-F238E27FC236}">
                <a16:creationId xmlns:a16="http://schemas.microsoft.com/office/drawing/2014/main" id="{06840FA9-D332-B941-8186-1585DB3499C4}"/>
              </a:ext>
            </a:extLst>
          </p:cNvPr>
          <p:cNvSpPr txBox="1">
            <a:spLocks/>
          </p:cNvSpPr>
          <p:nvPr/>
        </p:nvSpPr>
        <p:spPr bwMode="auto">
          <a:xfrm>
            <a:off x="1219200" y="1371600"/>
            <a:ext cx="7848600" cy="5211762"/>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82575" algn="l" rtl="0" eaLnBrk="0" fontAlgn="base" hangingPunct="0">
              <a:spcBef>
                <a:spcPts val="600"/>
              </a:spcBef>
              <a:spcAft>
                <a:spcPct val="0"/>
              </a:spcAft>
              <a:buClr>
                <a:schemeClr val="accent1"/>
              </a:buClr>
              <a:buSzPct val="80000"/>
              <a:buFont typeface="Wingdings 2" charset="0"/>
              <a:buChar char=""/>
              <a:defRPr sz="3200" kern="1200">
                <a:solidFill>
                  <a:schemeClr val="tx1"/>
                </a:solidFill>
                <a:latin typeface="+mn-lt"/>
                <a:ea typeface="ＭＳ Ｐゴシック" charset="0"/>
                <a:cs typeface="ＭＳ Ｐゴシック" charset="0"/>
              </a:defRPr>
            </a:lvl1pPr>
            <a:lvl2pPr marL="639763" indent="-236538" algn="l" rtl="0" eaLnBrk="0" fontAlgn="base" hangingPunct="0">
              <a:spcBef>
                <a:spcPts val="550"/>
              </a:spcBef>
              <a:spcAft>
                <a:spcPct val="0"/>
              </a:spcAft>
              <a:buClr>
                <a:schemeClr val="accent1"/>
              </a:buClr>
              <a:buFont typeface="Verdana" charset="0"/>
              <a:buChar char="◦"/>
              <a:defRPr sz="2800" kern="1200">
                <a:solidFill>
                  <a:schemeClr val="tx1"/>
                </a:solidFill>
                <a:latin typeface="+mn-lt"/>
                <a:ea typeface="ＭＳ Ｐゴシック" charset="0"/>
                <a:cs typeface="+mn-cs"/>
              </a:defRPr>
            </a:lvl2pPr>
            <a:lvl3pPr marL="885825" indent="-228600" algn="l" rtl="0" eaLnBrk="0" fontAlgn="base" hangingPunct="0">
              <a:spcBef>
                <a:spcPct val="20000"/>
              </a:spcBef>
              <a:spcAft>
                <a:spcPct val="0"/>
              </a:spcAft>
              <a:buClr>
                <a:schemeClr val="accent2"/>
              </a:buClr>
              <a:buFont typeface="Wingdings 2" charset="0"/>
              <a:buChar char=""/>
              <a:defRPr sz="2400" kern="1200">
                <a:solidFill>
                  <a:schemeClr val="tx1"/>
                </a:solidFill>
                <a:latin typeface="+mn-lt"/>
                <a:ea typeface="ＭＳ Ｐゴシック" charset="0"/>
                <a:cs typeface="+mn-cs"/>
              </a:defRPr>
            </a:lvl3pPr>
            <a:lvl4pPr marL="1096963" indent="-173038" algn="l" rtl="0" eaLnBrk="0" fontAlgn="base" hangingPunct="0">
              <a:spcBef>
                <a:spcPct val="20000"/>
              </a:spcBef>
              <a:spcAft>
                <a:spcPct val="0"/>
              </a:spcAft>
              <a:buClr>
                <a:srgbClr val="C32D2E"/>
              </a:buClr>
              <a:buFont typeface="Wingdings 2" charset="0"/>
              <a:buChar char=""/>
              <a:defRPr sz="2000" kern="1200">
                <a:solidFill>
                  <a:schemeClr val="tx1"/>
                </a:solidFill>
                <a:latin typeface="+mn-lt"/>
                <a:ea typeface="ＭＳ Ｐゴシック" charset="0"/>
                <a:cs typeface="+mn-cs"/>
              </a:defRPr>
            </a:lvl4pPr>
            <a:lvl5pPr marL="1296988" indent="-182563" algn="l" rtl="0" eaLnBrk="0" fontAlgn="base" hangingPunct="0">
              <a:spcBef>
                <a:spcPct val="20000"/>
              </a:spcBef>
              <a:spcAft>
                <a:spcPct val="0"/>
              </a:spcAft>
              <a:buClr>
                <a:srgbClr val="84AA33"/>
              </a:buClr>
              <a:buFont typeface="Wingdings 2" charset="0"/>
              <a:buChar char=""/>
              <a:defRPr sz="2000" kern="1200">
                <a:solidFill>
                  <a:schemeClr val="tx1"/>
                </a:solidFill>
                <a:latin typeface="+mn-lt"/>
                <a:ea typeface="ＭＳ Ｐゴシック" charset="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eaLnBrk="1" hangingPunct="1">
              <a:lnSpc>
                <a:spcPct val="120000"/>
              </a:lnSpc>
            </a:pPr>
            <a:r>
              <a:rPr lang="en-CA" dirty="0">
                <a:latin typeface="Tahoma" charset="0"/>
              </a:rPr>
              <a:t>Research area of interest</a:t>
            </a:r>
          </a:p>
          <a:p>
            <a:pPr eaLnBrk="1" hangingPunct="1">
              <a:lnSpc>
                <a:spcPct val="120000"/>
              </a:lnSpc>
            </a:pPr>
            <a:r>
              <a:rPr lang="en-CA" dirty="0">
                <a:latin typeface="Tahoma" charset="0"/>
              </a:rPr>
              <a:t>Improve employability</a:t>
            </a:r>
          </a:p>
          <a:p>
            <a:pPr eaLnBrk="1" hangingPunct="1">
              <a:lnSpc>
                <a:spcPct val="120000"/>
              </a:lnSpc>
            </a:pPr>
            <a:r>
              <a:rPr lang="en-CA" dirty="0">
                <a:latin typeface="Tahoma" charset="0"/>
              </a:rPr>
              <a:t>Improve research, writing, critical thinking skills</a:t>
            </a:r>
          </a:p>
          <a:p>
            <a:pPr eaLnBrk="1" hangingPunct="1">
              <a:lnSpc>
                <a:spcPct val="120000"/>
              </a:lnSpc>
            </a:pPr>
            <a:r>
              <a:rPr lang="en-CA" dirty="0">
                <a:latin typeface="Tahoma" charset="0"/>
              </a:rPr>
              <a:t>School is fun, I want to keep going</a:t>
            </a:r>
          </a:p>
          <a:p>
            <a:pPr eaLnBrk="1" hangingPunct="1">
              <a:lnSpc>
                <a:spcPct val="120000"/>
              </a:lnSpc>
            </a:pPr>
            <a:r>
              <a:rPr lang="en-CA" dirty="0">
                <a:latin typeface="Tahoma" charset="0"/>
              </a:rPr>
              <a:t>Not sure what to do next…</a:t>
            </a:r>
          </a:p>
          <a:p>
            <a:pPr marL="82550" indent="0" algn="ctr" eaLnBrk="1" hangingPunct="1">
              <a:lnSpc>
                <a:spcPct val="120000"/>
              </a:lnSpc>
              <a:buNone/>
            </a:pPr>
            <a:r>
              <a:rPr lang="en-CA" sz="3600" b="1" dirty="0">
                <a:solidFill>
                  <a:srgbClr val="C00000"/>
                </a:solidFill>
                <a:latin typeface="Tahoma" charset="0"/>
              </a:rPr>
              <a:t>All valid reasons!</a:t>
            </a:r>
          </a:p>
        </p:txBody>
      </p:sp>
    </p:spTree>
    <p:extLst>
      <p:ext uri="{BB962C8B-B14F-4D97-AF65-F5344CB8AC3E}">
        <p14:creationId xmlns:p14="http://schemas.microsoft.com/office/powerpoint/2010/main" val="36891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latin typeface="Tahoma" charset="0"/>
              </a:rPr>
              <a:t>Choosing Programs</a:t>
            </a:r>
          </a:p>
        </p:txBody>
      </p:sp>
      <p:sp>
        <p:nvSpPr>
          <p:cNvPr id="7" name="Content Placeholder 2">
            <a:extLst>
              <a:ext uri="{FF2B5EF4-FFF2-40B4-BE49-F238E27FC236}">
                <a16:creationId xmlns:a16="http://schemas.microsoft.com/office/drawing/2014/main" id="{06840FA9-D332-B941-8186-1585DB3499C4}"/>
              </a:ext>
            </a:extLst>
          </p:cNvPr>
          <p:cNvSpPr txBox="1">
            <a:spLocks/>
          </p:cNvSpPr>
          <p:nvPr/>
        </p:nvSpPr>
        <p:spPr bwMode="auto">
          <a:xfrm>
            <a:off x="1219200" y="1371600"/>
            <a:ext cx="7848600" cy="5211762"/>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82575" algn="l" rtl="0" eaLnBrk="0" fontAlgn="base" hangingPunct="0">
              <a:spcBef>
                <a:spcPts val="600"/>
              </a:spcBef>
              <a:spcAft>
                <a:spcPct val="0"/>
              </a:spcAft>
              <a:buClr>
                <a:schemeClr val="accent1"/>
              </a:buClr>
              <a:buSzPct val="80000"/>
              <a:buFont typeface="Wingdings 2" charset="0"/>
              <a:buChar char=""/>
              <a:defRPr sz="3200" kern="1200">
                <a:solidFill>
                  <a:schemeClr val="tx1"/>
                </a:solidFill>
                <a:latin typeface="+mn-lt"/>
                <a:ea typeface="ＭＳ Ｐゴシック" charset="0"/>
                <a:cs typeface="ＭＳ Ｐゴシック" charset="0"/>
              </a:defRPr>
            </a:lvl1pPr>
            <a:lvl2pPr marL="639763" indent="-236538" algn="l" rtl="0" eaLnBrk="0" fontAlgn="base" hangingPunct="0">
              <a:spcBef>
                <a:spcPts val="550"/>
              </a:spcBef>
              <a:spcAft>
                <a:spcPct val="0"/>
              </a:spcAft>
              <a:buClr>
                <a:schemeClr val="accent1"/>
              </a:buClr>
              <a:buFont typeface="Verdana" charset="0"/>
              <a:buChar char="◦"/>
              <a:defRPr sz="2800" kern="1200">
                <a:solidFill>
                  <a:schemeClr val="tx1"/>
                </a:solidFill>
                <a:latin typeface="+mn-lt"/>
                <a:ea typeface="ＭＳ Ｐゴシック" charset="0"/>
                <a:cs typeface="+mn-cs"/>
              </a:defRPr>
            </a:lvl2pPr>
            <a:lvl3pPr marL="885825" indent="-228600" algn="l" rtl="0" eaLnBrk="0" fontAlgn="base" hangingPunct="0">
              <a:spcBef>
                <a:spcPct val="20000"/>
              </a:spcBef>
              <a:spcAft>
                <a:spcPct val="0"/>
              </a:spcAft>
              <a:buClr>
                <a:schemeClr val="accent2"/>
              </a:buClr>
              <a:buFont typeface="Wingdings 2" charset="0"/>
              <a:buChar char=""/>
              <a:defRPr sz="2400" kern="1200">
                <a:solidFill>
                  <a:schemeClr val="tx1"/>
                </a:solidFill>
                <a:latin typeface="+mn-lt"/>
                <a:ea typeface="ＭＳ Ｐゴシック" charset="0"/>
                <a:cs typeface="+mn-cs"/>
              </a:defRPr>
            </a:lvl3pPr>
            <a:lvl4pPr marL="1096963" indent="-173038" algn="l" rtl="0" eaLnBrk="0" fontAlgn="base" hangingPunct="0">
              <a:spcBef>
                <a:spcPct val="20000"/>
              </a:spcBef>
              <a:spcAft>
                <a:spcPct val="0"/>
              </a:spcAft>
              <a:buClr>
                <a:srgbClr val="C32D2E"/>
              </a:buClr>
              <a:buFont typeface="Wingdings 2" charset="0"/>
              <a:buChar char=""/>
              <a:defRPr sz="2000" kern="1200">
                <a:solidFill>
                  <a:schemeClr val="tx1"/>
                </a:solidFill>
                <a:latin typeface="+mn-lt"/>
                <a:ea typeface="ＭＳ Ｐゴシック" charset="0"/>
                <a:cs typeface="+mn-cs"/>
              </a:defRPr>
            </a:lvl4pPr>
            <a:lvl5pPr marL="1296988" indent="-182563" algn="l" rtl="0" eaLnBrk="0" fontAlgn="base" hangingPunct="0">
              <a:spcBef>
                <a:spcPct val="20000"/>
              </a:spcBef>
              <a:spcAft>
                <a:spcPct val="0"/>
              </a:spcAft>
              <a:buClr>
                <a:srgbClr val="84AA33"/>
              </a:buClr>
              <a:buFont typeface="Wingdings 2" charset="0"/>
              <a:buChar char=""/>
              <a:defRPr sz="2000" kern="1200">
                <a:solidFill>
                  <a:schemeClr val="tx1"/>
                </a:solidFill>
                <a:latin typeface="+mn-lt"/>
                <a:ea typeface="ＭＳ Ｐゴシック" charset="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550" indent="0" eaLnBrk="1" hangingPunct="1">
              <a:lnSpc>
                <a:spcPct val="120000"/>
              </a:lnSpc>
              <a:buNone/>
            </a:pPr>
            <a:r>
              <a:rPr lang="en-CA" dirty="0">
                <a:latin typeface="Tahoma" charset="0"/>
              </a:rPr>
              <a:t>Prof Snow’s order of consideration:</a:t>
            </a:r>
          </a:p>
          <a:p>
            <a:pPr marL="596900" indent="-514350" eaLnBrk="1" hangingPunct="1">
              <a:lnSpc>
                <a:spcPct val="120000"/>
              </a:lnSpc>
              <a:buFont typeface="+mj-lt"/>
              <a:buAutoNum type="arabicPeriod"/>
            </a:pPr>
            <a:r>
              <a:rPr lang="en-CA" b="1" dirty="0">
                <a:latin typeface="Tahoma" charset="0"/>
              </a:rPr>
              <a:t>F</a:t>
            </a:r>
            <a:r>
              <a:rPr lang="en-CA" b="1" dirty="0">
                <a:latin typeface="Tahoma" charset="0"/>
                <a:cs typeface="ＭＳ Ｐゴシック" charset="0"/>
              </a:rPr>
              <a:t>it </a:t>
            </a:r>
            <a:r>
              <a:rPr lang="en-CA" dirty="0">
                <a:latin typeface="Tahoma" charset="0"/>
                <a:cs typeface="ＭＳ Ｐゴシック" charset="0"/>
              </a:rPr>
              <a:t>for Research Project</a:t>
            </a:r>
          </a:p>
          <a:p>
            <a:pPr marL="596900" indent="-514350" eaLnBrk="1" hangingPunct="1">
              <a:lnSpc>
                <a:spcPct val="120000"/>
              </a:lnSpc>
              <a:buFont typeface="+mj-lt"/>
              <a:buAutoNum type="arabicPeriod"/>
            </a:pPr>
            <a:r>
              <a:rPr lang="en-CA" dirty="0">
                <a:latin typeface="Tahoma" charset="0"/>
                <a:cs typeface="ＭＳ Ｐゴシック" charset="0"/>
              </a:rPr>
              <a:t>Program</a:t>
            </a:r>
          </a:p>
          <a:p>
            <a:pPr marL="596900" indent="-514350" eaLnBrk="1" hangingPunct="1">
              <a:lnSpc>
                <a:spcPct val="120000"/>
              </a:lnSpc>
              <a:buFont typeface="+mj-lt"/>
              <a:buAutoNum type="arabicPeriod"/>
            </a:pPr>
            <a:r>
              <a:rPr lang="en-CA" dirty="0">
                <a:latin typeface="Tahoma" charset="0"/>
              </a:rPr>
              <a:t>Supervisor</a:t>
            </a:r>
          </a:p>
          <a:p>
            <a:pPr marL="596900" indent="-514350" eaLnBrk="1" hangingPunct="1">
              <a:lnSpc>
                <a:spcPct val="120000"/>
              </a:lnSpc>
              <a:buFont typeface="+mj-lt"/>
              <a:buAutoNum type="arabicPeriod"/>
            </a:pPr>
            <a:r>
              <a:rPr lang="en-CA" dirty="0">
                <a:latin typeface="Tahoma" charset="0"/>
                <a:cs typeface="ＭＳ Ｐゴシック" charset="0"/>
              </a:rPr>
              <a:t>School</a:t>
            </a:r>
          </a:p>
          <a:p>
            <a:pPr marL="596900" indent="-514350" eaLnBrk="1" hangingPunct="1">
              <a:lnSpc>
                <a:spcPct val="120000"/>
              </a:lnSpc>
              <a:buFont typeface="+mj-lt"/>
              <a:buAutoNum type="arabicPeriod"/>
            </a:pPr>
            <a:r>
              <a:rPr lang="en-CA" dirty="0">
                <a:latin typeface="Tahoma" charset="0"/>
                <a:cs typeface="ＭＳ Ｐゴシック" charset="0"/>
              </a:rPr>
              <a:t>City</a:t>
            </a:r>
            <a:endParaRPr lang="en-CA" dirty="0">
              <a:latin typeface="Tahoma" charset="0"/>
            </a:endParaRPr>
          </a:p>
          <a:p>
            <a:pPr marL="82550" indent="0" algn="ctr" eaLnBrk="1" hangingPunct="1">
              <a:lnSpc>
                <a:spcPct val="120000"/>
              </a:lnSpc>
              <a:buNone/>
            </a:pPr>
            <a:r>
              <a:rPr lang="en-CA" dirty="0">
                <a:latin typeface="Tahoma" charset="0"/>
                <a:cs typeface="ＭＳ Ｐゴシック" charset="0"/>
              </a:rPr>
              <a:t>Consider applying outside of your province/region!</a:t>
            </a:r>
          </a:p>
        </p:txBody>
      </p:sp>
    </p:spTree>
    <p:extLst>
      <p:ext uri="{BB962C8B-B14F-4D97-AF65-F5344CB8AC3E}">
        <p14:creationId xmlns:p14="http://schemas.microsoft.com/office/powerpoint/2010/main" val="324930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a:bodyPr>
          <a:lstStyle/>
          <a:p>
            <a:pPr eaLnBrk="1" fontAlgn="auto" hangingPunct="1">
              <a:spcAft>
                <a:spcPts val="0"/>
              </a:spcAft>
              <a:defRPr/>
            </a:pPr>
            <a:r>
              <a:rPr lang="en-US" sz="3600" dirty="0">
                <a:solidFill>
                  <a:schemeClr val="tx2">
                    <a:satMod val="130000"/>
                  </a:schemeClr>
                </a:solidFill>
                <a:latin typeface="Tahoma" charset="0"/>
              </a:rPr>
              <a:t>Application: Parts that Matter Most</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81800" y="4343400"/>
            <a:ext cx="1955211" cy="2057400"/>
          </a:xfrm>
          <a:prstGeom prst="rect">
            <a:avLst/>
          </a:prstGeom>
        </p:spPr>
      </p:pic>
      <p:sp>
        <p:nvSpPr>
          <p:cNvPr id="7" name="Content Placeholder 2">
            <a:extLst>
              <a:ext uri="{FF2B5EF4-FFF2-40B4-BE49-F238E27FC236}">
                <a16:creationId xmlns:a16="http://schemas.microsoft.com/office/drawing/2014/main" id="{06840FA9-D332-B941-8186-1585DB3499C4}"/>
              </a:ext>
            </a:extLst>
          </p:cNvPr>
          <p:cNvSpPr txBox="1">
            <a:spLocks/>
          </p:cNvSpPr>
          <p:nvPr/>
        </p:nvSpPr>
        <p:spPr bwMode="auto">
          <a:xfrm>
            <a:off x="1219200" y="1371600"/>
            <a:ext cx="7696200" cy="44196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82575" algn="l" rtl="0" eaLnBrk="0" fontAlgn="base" hangingPunct="0">
              <a:spcBef>
                <a:spcPts val="600"/>
              </a:spcBef>
              <a:spcAft>
                <a:spcPct val="0"/>
              </a:spcAft>
              <a:buClr>
                <a:schemeClr val="accent1"/>
              </a:buClr>
              <a:buSzPct val="80000"/>
              <a:buFont typeface="Wingdings 2" charset="0"/>
              <a:buChar char=""/>
              <a:defRPr sz="3200" kern="1200">
                <a:solidFill>
                  <a:schemeClr val="tx1"/>
                </a:solidFill>
                <a:latin typeface="+mn-lt"/>
                <a:ea typeface="ＭＳ Ｐゴシック" charset="0"/>
                <a:cs typeface="ＭＳ Ｐゴシック" charset="0"/>
              </a:defRPr>
            </a:lvl1pPr>
            <a:lvl2pPr marL="639763" indent="-236538" algn="l" rtl="0" eaLnBrk="0" fontAlgn="base" hangingPunct="0">
              <a:spcBef>
                <a:spcPts val="550"/>
              </a:spcBef>
              <a:spcAft>
                <a:spcPct val="0"/>
              </a:spcAft>
              <a:buClr>
                <a:schemeClr val="accent1"/>
              </a:buClr>
              <a:buFont typeface="Verdana" charset="0"/>
              <a:buChar char="◦"/>
              <a:defRPr sz="2800" kern="1200">
                <a:solidFill>
                  <a:schemeClr val="tx1"/>
                </a:solidFill>
                <a:latin typeface="+mn-lt"/>
                <a:ea typeface="ＭＳ Ｐゴシック" charset="0"/>
                <a:cs typeface="+mn-cs"/>
              </a:defRPr>
            </a:lvl2pPr>
            <a:lvl3pPr marL="885825" indent="-228600" algn="l" rtl="0" eaLnBrk="0" fontAlgn="base" hangingPunct="0">
              <a:spcBef>
                <a:spcPct val="20000"/>
              </a:spcBef>
              <a:spcAft>
                <a:spcPct val="0"/>
              </a:spcAft>
              <a:buClr>
                <a:schemeClr val="accent2"/>
              </a:buClr>
              <a:buFont typeface="Wingdings 2" charset="0"/>
              <a:buChar char=""/>
              <a:defRPr sz="2400" kern="1200">
                <a:solidFill>
                  <a:schemeClr val="tx1"/>
                </a:solidFill>
                <a:latin typeface="+mn-lt"/>
                <a:ea typeface="ＭＳ Ｐゴシック" charset="0"/>
                <a:cs typeface="+mn-cs"/>
              </a:defRPr>
            </a:lvl3pPr>
            <a:lvl4pPr marL="1096963" indent="-173038" algn="l" rtl="0" eaLnBrk="0" fontAlgn="base" hangingPunct="0">
              <a:spcBef>
                <a:spcPct val="20000"/>
              </a:spcBef>
              <a:spcAft>
                <a:spcPct val="0"/>
              </a:spcAft>
              <a:buClr>
                <a:srgbClr val="C32D2E"/>
              </a:buClr>
              <a:buFont typeface="Wingdings 2" charset="0"/>
              <a:buChar char=""/>
              <a:defRPr sz="2000" kern="1200">
                <a:solidFill>
                  <a:schemeClr val="tx1"/>
                </a:solidFill>
                <a:latin typeface="+mn-lt"/>
                <a:ea typeface="ＭＳ Ｐゴシック" charset="0"/>
                <a:cs typeface="+mn-cs"/>
              </a:defRPr>
            </a:lvl4pPr>
            <a:lvl5pPr marL="1296988" indent="-182563" algn="l" rtl="0" eaLnBrk="0" fontAlgn="base" hangingPunct="0">
              <a:spcBef>
                <a:spcPct val="20000"/>
              </a:spcBef>
              <a:spcAft>
                <a:spcPct val="0"/>
              </a:spcAft>
              <a:buClr>
                <a:srgbClr val="84AA33"/>
              </a:buClr>
              <a:buFont typeface="Wingdings 2" charset="0"/>
              <a:buChar char=""/>
              <a:defRPr sz="2000" kern="1200">
                <a:solidFill>
                  <a:schemeClr val="tx1"/>
                </a:solidFill>
                <a:latin typeface="+mn-lt"/>
                <a:ea typeface="ＭＳ Ｐゴシック" charset="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596900" indent="-514350" eaLnBrk="1" hangingPunct="1">
              <a:lnSpc>
                <a:spcPct val="120000"/>
              </a:lnSpc>
              <a:buFont typeface="+mj-lt"/>
              <a:buAutoNum type="arabicPeriod"/>
            </a:pPr>
            <a:r>
              <a:rPr lang="en-CA" sz="3600" dirty="0">
                <a:latin typeface="Tahoma" charset="0"/>
              </a:rPr>
              <a:t>Grades (transcripts)</a:t>
            </a:r>
          </a:p>
          <a:p>
            <a:pPr marL="596900" indent="-514350" eaLnBrk="1" hangingPunct="1">
              <a:lnSpc>
                <a:spcPct val="120000"/>
              </a:lnSpc>
              <a:buFont typeface="+mj-lt"/>
              <a:buAutoNum type="arabicPeriod"/>
            </a:pPr>
            <a:r>
              <a:rPr lang="en-CA" sz="3600" dirty="0">
                <a:latin typeface="Tahoma" charset="0"/>
                <a:cs typeface="ＭＳ Ｐゴシック" charset="0"/>
              </a:rPr>
              <a:t>Reference Letters (2-3)</a:t>
            </a:r>
          </a:p>
          <a:p>
            <a:pPr marL="596900" indent="-514350" eaLnBrk="1" hangingPunct="1">
              <a:lnSpc>
                <a:spcPct val="120000"/>
              </a:lnSpc>
              <a:buFont typeface="+mj-lt"/>
              <a:buAutoNum type="arabicPeriod"/>
            </a:pPr>
            <a:r>
              <a:rPr lang="en-CA" sz="3600" dirty="0">
                <a:latin typeface="Tahoma" charset="0"/>
              </a:rPr>
              <a:t>Research / Personal Statement</a:t>
            </a:r>
          </a:p>
          <a:p>
            <a:pPr marL="596900" indent="-514350" eaLnBrk="1" hangingPunct="1">
              <a:lnSpc>
                <a:spcPct val="120000"/>
              </a:lnSpc>
              <a:buFont typeface="+mj-lt"/>
              <a:buAutoNum type="arabicPeriod"/>
            </a:pPr>
            <a:endParaRPr lang="en-CA" sz="3600" dirty="0">
              <a:latin typeface="Tahoma" charset="0"/>
              <a:cs typeface="ＭＳ Ｐゴシック" charset="0"/>
            </a:endParaRPr>
          </a:p>
        </p:txBody>
      </p:sp>
    </p:spTree>
    <p:extLst>
      <p:ext uri="{BB962C8B-B14F-4D97-AF65-F5344CB8AC3E}">
        <p14:creationId xmlns:p14="http://schemas.microsoft.com/office/powerpoint/2010/main" val="3072745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latin typeface="Tahoma" charset="0"/>
              </a:rPr>
              <a:t>Grades</a:t>
            </a:r>
          </a:p>
        </p:txBody>
      </p:sp>
      <p:sp>
        <p:nvSpPr>
          <p:cNvPr id="7" name="Content Placeholder 2">
            <a:extLst>
              <a:ext uri="{FF2B5EF4-FFF2-40B4-BE49-F238E27FC236}">
                <a16:creationId xmlns:a16="http://schemas.microsoft.com/office/drawing/2014/main" id="{06840FA9-D332-B941-8186-1585DB3499C4}"/>
              </a:ext>
            </a:extLst>
          </p:cNvPr>
          <p:cNvSpPr txBox="1">
            <a:spLocks/>
          </p:cNvSpPr>
          <p:nvPr/>
        </p:nvSpPr>
        <p:spPr bwMode="auto">
          <a:xfrm>
            <a:off x="1219200" y="1371600"/>
            <a:ext cx="7499350" cy="50292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82575" algn="l" rtl="0" eaLnBrk="0" fontAlgn="base" hangingPunct="0">
              <a:spcBef>
                <a:spcPts val="600"/>
              </a:spcBef>
              <a:spcAft>
                <a:spcPct val="0"/>
              </a:spcAft>
              <a:buClr>
                <a:schemeClr val="accent1"/>
              </a:buClr>
              <a:buSzPct val="80000"/>
              <a:buFont typeface="Wingdings 2" charset="0"/>
              <a:buChar char=""/>
              <a:defRPr sz="3200" kern="1200">
                <a:solidFill>
                  <a:schemeClr val="tx1"/>
                </a:solidFill>
                <a:latin typeface="+mn-lt"/>
                <a:ea typeface="ＭＳ Ｐゴシック" charset="0"/>
                <a:cs typeface="ＭＳ Ｐゴシック" charset="0"/>
              </a:defRPr>
            </a:lvl1pPr>
            <a:lvl2pPr marL="639763" indent="-236538" algn="l" rtl="0" eaLnBrk="0" fontAlgn="base" hangingPunct="0">
              <a:spcBef>
                <a:spcPts val="550"/>
              </a:spcBef>
              <a:spcAft>
                <a:spcPct val="0"/>
              </a:spcAft>
              <a:buClr>
                <a:schemeClr val="accent1"/>
              </a:buClr>
              <a:buFont typeface="Verdana" charset="0"/>
              <a:buChar char="◦"/>
              <a:defRPr sz="2800" kern="1200">
                <a:solidFill>
                  <a:schemeClr val="tx1"/>
                </a:solidFill>
                <a:latin typeface="+mn-lt"/>
                <a:ea typeface="ＭＳ Ｐゴシック" charset="0"/>
                <a:cs typeface="+mn-cs"/>
              </a:defRPr>
            </a:lvl2pPr>
            <a:lvl3pPr marL="885825" indent="-228600" algn="l" rtl="0" eaLnBrk="0" fontAlgn="base" hangingPunct="0">
              <a:spcBef>
                <a:spcPct val="20000"/>
              </a:spcBef>
              <a:spcAft>
                <a:spcPct val="0"/>
              </a:spcAft>
              <a:buClr>
                <a:schemeClr val="accent2"/>
              </a:buClr>
              <a:buFont typeface="Wingdings 2" charset="0"/>
              <a:buChar char=""/>
              <a:defRPr sz="2400" kern="1200">
                <a:solidFill>
                  <a:schemeClr val="tx1"/>
                </a:solidFill>
                <a:latin typeface="+mn-lt"/>
                <a:ea typeface="ＭＳ Ｐゴシック" charset="0"/>
                <a:cs typeface="+mn-cs"/>
              </a:defRPr>
            </a:lvl3pPr>
            <a:lvl4pPr marL="1096963" indent="-173038" algn="l" rtl="0" eaLnBrk="0" fontAlgn="base" hangingPunct="0">
              <a:spcBef>
                <a:spcPct val="20000"/>
              </a:spcBef>
              <a:spcAft>
                <a:spcPct val="0"/>
              </a:spcAft>
              <a:buClr>
                <a:srgbClr val="C32D2E"/>
              </a:buClr>
              <a:buFont typeface="Wingdings 2" charset="0"/>
              <a:buChar char=""/>
              <a:defRPr sz="2000" kern="1200">
                <a:solidFill>
                  <a:schemeClr val="tx1"/>
                </a:solidFill>
                <a:latin typeface="+mn-lt"/>
                <a:ea typeface="ＭＳ Ｐゴシック" charset="0"/>
                <a:cs typeface="+mn-cs"/>
              </a:defRPr>
            </a:lvl4pPr>
            <a:lvl5pPr marL="1296988" indent="-182563" algn="l" rtl="0" eaLnBrk="0" fontAlgn="base" hangingPunct="0">
              <a:spcBef>
                <a:spcPct val="20000"/>
              </a:spcBef>
              <a:spcAft>
                <a:spcPct val="0"/>
              </a:spcAft>
              <a:buClr>
                <a:srgbClr val="84AA33"/>
              </a:buClr>
              <a:buFont typeface="Wingdings 2" charset="0"/>
              <a:buChar char=""/>
              <a:defRPr sz="2000" kern="1200">
                <a:solidFill>
                  <a:schemeClr val="tx1"/>
                </a:solidFill>
                <a:latin typeface="+mn-lt"/>
                <a:ea typeface="ＭＳ Ｐゴシック" charset="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eaLnBrk="1" hangingPunct="1">
              <a:lnSpc>
                <a:spcPct val="120000"/>
              </a:lnSpc>
            </a:pPr>
            <a:r>
              <a:rPr lang="en-CA" b="1" dirty="0">
                <a:latin typeface="Tahoma" charset="0"/>
              </a:rPr>
              <a:t>Can’t control</a:t>
            </a:r>
            <a:r>
              <a:rPr lang="en-CA" dirty="0">
                <a:latin typeface="Tahoma" charset="0"/>
              </a:rPr>
              <a:t> (except this semester)</a:t>
            </a:r>
            <a:endParaRPr lang="en-CA" b="1" dirty="0">
              <a:latin typeface="Tahoma" charset="0"/>
            </a:endParaRPr>
          </a:p>
          <a:p>
            <a:pPr eaLnBrk="1" hangingPunct="1">
              <a:lnSpc>
                <a:spcPct val="120000"/>
              </a:lnSpc>
            </a:pPr>
            <a:r>
              <a:rPr lang="en-CA" dirty="0">
                <a:latin typeface="Tahoma" charset="0"/>
              </a:rPr>
              <a:t>Last two years = most relevant</a:t>
            </a:r>
          </a:p>
          <a:p>
            <a:pPr eaLnBrk="1" hangingPunct="1">
              <a:lnSpc>
                <a:spcPct val="120000"/>
              </a:lnSpc>
            </a:pPr>
            <a:r>
              <a:rPr lang="en-CA" dirty="0">
                <a:latin typeface="Tahoma" charset="0"/>
              </a:rPr>
              <a:t>A- average = very competitive</a:t>
            </a:r>
          </a:p>
          <a:p>
            <a:pPr lvl="1" eaLnBrk="1" hangingPunct="1">
              <a:lnSpc>
                <a:spcPct val="120000"/>
              </a:lnSpc>
            </a:pPr>
            <a:r>
              <a:rPr lang="en-CA" dirty="0">
                <a:latin typeface="Tahoma" charset="0"/>
              </a:rPr>
              <a:t>B+ average: still competitive </a:t>
            </a:r>
          </a:p>
          <a:p>
            <a:pPr eaLnBrk="1" hangingPunct="1">
              <a:lnSpc>
                <a:spcPct val="120000"/>
              </a:lnSpc>
            </a:pPr>
            <a:r>
              <a:rPr lang="en-CA" dirty="0">
                <a:latin typeface="Tahoma" charset="0"/>
                <a:cs typeface="ＭＳ Ｐゴシック" charset="0"/>
              </a:rPr>
              <a:t>If did well in courses related to Master’s, </a:t>
            </a:r>
            <a:r>
              <a:rPr lang="en-CA" b="1" dirty="0">
                <a:latin typeface="Tahoma" charset="0"/>
                <a:cs typeface="ＭＳ Ｐゴシック" charset="0"/>
              </a:rPr>
              <a:t>highlight </a:t>
            </a:r>
            <a:r>
              <a:rPr lang="en-CA" dirty="0">
                <a:latin typeface="Tahoma" charset="0"/>
                <a:cs typeface="ＭＳ Ｐゴシック" charset="0"/>
              </a:rPr>
              <a:t>this</a:t>
            </a:r>
          </a:p>
          <a:p>
            <a:pPr eaLnBrk="1" hangingPunct="1">
              <a:lnSpc>
                <a:spcPct val="120000"/>
              </a:lnSpc>
            </a:pPr>
            <a:r>
              <a:rPr lang="en-CA" dirty="0">
                <a:latin typeface="Tahoma" charset="0"/>
              </a:rPr>
              <a:t>Keep doing well: Grades in final semester will matter for scholarships</a:t>
            </a:r>
          </a:p>
        </p:txBody>
      </p:sp>
    </p:spTree>
    <p:extLst>
      <p:ext uri="{BB962C8B-B14F-4D97-AF65-F5344CB8AC3E}">
        <p14:creationId xmlns:p14="http://schemas.microsoft.com/office/powerpoint/2010/main" val="223023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latin typeface="Tahoma" charset="0"/>
              </a:rPr>
              <a:t>Reference Letters</a:t>
            </a:r>
          </a:p>
        </p:txBody>
      </p:sp>
      <p:sp>
        <p:nvSpPr>
          <p:cNvPr id="7" name="Content Placeholder 2">
            <a:extLst>
              <a:ext uri="{FF2B5EF4-FFF2-40B4-BE49-F238E27FC236}">
                <a16:creationId xmlns:a16="http://schemas.microsoft.com/office/drawing/2014/main" id="{06840FA9-D332-B941-8186-1585DB3499C4}"/>
              </a:ext>
            </a:extLst>
          </p:cNvPr>
          <p:cNvSpPr txBox="1">
            <a:spLocks/>
          </p:cNvSpPr>
          <p:nvPr/>
        </p:nvSpPr>
        <p:spPr bwMode="auto">
          <a:xfrm>
            <a:off x="1219200" y="1371600"/>
            <a:ext cx="7696200" cy="51054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82575" algn="l" rtl="0" eaLnBrk="0" fontAlgn="base" hangingPunct="0">
              <a:spcBef>
                <a:spcPts val="600"/>
              </a:spcBef>
              <a:spcAft>
                <a:spcPct val="0"/>
              </a:spcAft>
              <a:buClr>
                <a:schemeClr val="accent1"/>
              </a:buClr>
              <a:buSzPct val="80000"/>
              <a:buFont typeface="Wingdings 2" charset="0"/>
              <a:buChar char=""/>
              <a:defRPr sz="3200" kern="1200">
                <a:solidFill>
                  <a:schemeClr val="tx1"/>
                </a:solidFill>
                <a:latin typeface="+mn-lt"/>
                <a:ea typeface="ＭＳ Ｐゴシック" charset="0"/>
                <a:cs typeface="ＭＳ Ｐゴシック" charset="0"/>
              </a:defRPr>
            </a:lvl1pPr>
            <a:lvl2pPr marL="639763" indent="-236538" algn="l" rtl="0" eaLnBrk="0" fontAlgn="base" hangingPunct="0">
              <a:spcBef>
                <a:spcPts val="550"/>
              </a:spcBef>
              <a:spcAft>
                <a:spcPct val="0"/>
              </a:spcAft>
              <a:buClr>
                <a:schemeClr val="accent1"/>
              </a:buClr>
              <a:buFont typeface="Verdana" charset="0"/>
              <a:buChar char="◦"/>
              <a:defRPr sz="2800" kern="1200">
                <a:solidFill>
                  <a:schemeClr val="tx1"/>
                </a:solidFill>
                <a:latin typeface="+mn-lt"/>
                <a:ea typeface="ＭＳ Ｐゴシック" charset="0"/>
                <a:cs typeface="+mn-cs"/>
              </a:defRPr>
            </a:lvl2pPr>
            <a:lvl3pPr marL="885825" indent="-228600" algn="l" rtl="0" eaLnBrk="0" fontAlgn="base" hangingPunct="0">
              <a:spcBef>
                <a:spcPct val="20000"/>
              </a:spcBef>
              <a:spcAft>
                <a:spcPct val="0"/>
              </a:spcAft>
              <a:buClr>
                <a:schemeClr val="accent2"/>
              </a:buClr>
              <a:buFont typeface="Wingdings 2" charset="0"/>
              <a:buChar char=""/>
              <a:defRPr sz="2400" kern="1200">
                <a:solidFill>
                  <a:schemeClr val="tx1"/>
                </a:solidFill>
                <a:latin typeface="+mn-lt"/>
                <a:ea typeface="ＭＳ Ｐゴシック" charset="0"/>
                <a:cs typeface="+mn-cs"/>
              </a:defRPr>
            </a:lvl3pPr>
            <a:lvl4pPr marL="1096963" indent="-173038" algn="l" rtl="0" eaLnBrk="0" fontAlgn="base" hangingPunct="0">
              <a:spcBef>
                <a:spcPct val="20000"/>
              </a:spcBef>
              <a:spcAft>
                <a:spcPct val="0"/>
              </a:spcAft>
              <a:buClr>
                <a:srgbClr val="C32D2E"/>
              </a:buClr>
              <a:buFont typeface="Wingdings 2" charset="0"/>
              <a:buChar char=""/>
              <a:defRPr sz="2000" kern="1200">
                <a:solidFill>
                  <a:schemeClr val="tx1"/>
                </a:solidFill>
                <a:latin typeface="+mn-lt"/>
                <a:ea typeface="ＭＳ Ｐゴシック" charset="0"/>
                <a:cs typeface="+mn-cs"/>
              </a:defRPr>
            </a:lvl4pPr>
            <a:lvl5pPr marL="1296988" indent="-182563" algn="l" rtl="0" eaLnBrk="0" fontAlgn="base" hangingPunct="0">
              <a:spcBef>
                <a:spcPct val="20000"/>
              </a:spcBef>
              <a:spcAft>
                <a:spcPct val="0"/>
              </a:spcAft>
              <a:buClr>
                <a:srgbClr val="84AA33"/>
              </a:buClr>
              <a:buFont typeface="Wingdings 2" charset="0"/>
              <a:buChar char=""/>
              <a:defRPr sz="2000" kern="1200">
                <a:solidFill>
                  <a:schemeClr val="tx1"/>
                </a:solidFill>
                <a:latin typeface="+mn-lt"/>
                <a:ea typeface="ＭＳ Ｐゴシック" charset="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eaLnBrk="1" hangingPunct="1">
              <a:lnSpc>
                <a:spcPct val="120000"/>
              </a:lnSpc>
            </a:pPr>
            <a:r>
              <a:rPr lang="en-CA" b="1" dirty="0">
                <a:latin typeface="Tahoma" charset="0"/>
                <a:cs typeface="ＭＳ Ｐゴシック" charset="0"/>
              </a:rPr>
              <a:t>Can’t control</a:t>
            </a:r>
            <a:r>
              <a:rPr lang="en-CA" dirty="0">
                <a:latin typeface="Tahoma" charset="0"/>
                <a:cs typeface="ＭＳ Ｐゴシック" charset="0"/>
              </a:rPr>
              <a:t> content, but…</a:t>
            </a:r>
          </a:p>
          <a:p>
            <a:pPr eaLnBrk="1" hangingPunct="1">
              <a:lnSpc>
                <a:spcPct val="120000"/>
              </a:lnSpc>
            </a:pPr>
            <a:r>
              <a:rPr lang="en-CA" b="1" dirty="0">
                <a:latin typeface="Tahoma" charset="0"/>
              </a:rPr>
              <a:t>Can control</a:t>
            </a:r>
            <a:r>
              <a:rPr lang="en-CA" dirty="0">
                <a:latin typeface="Tahoma" charset="0"/>
              </a:rPr>
              <a:t>:</a:t>
            </a:r>
          </a:p>
          <a:p>
            <a:pPr lvl="1" eaLnBrk="1" hangingPunct="1">
              <a:lnSpc>
                <a:spcPct val="120000"/>
              </a:lnSpc>
            </a:pPr>
            <a:r>
              <a:rPr lang="en-CA" dirty="0">
                <a:latin typeface="Tahoma" charset="0"/>
                <a:cs typeface="ＭＳ Ｐゴシック" charset="0"/>
              </a:rPr>
              <a:t>Which professors</a:t>
            </a:r>
          </a:p>
          <a:p>
            <a:pPr lvl="2" eaLnBrk="1" hangingPunct="1">
              <a:lnSpc>
                <a:spcPct val="120000"/>
              </a:lnSpc>
            </a:pPr>
            <a:r>
              <a:rPr lang="en-CA" dirty="0">
                <a:latin typeface="Tahoma" charset="0"/>
                <a:cs typeface="ＭＳ Ｐゴシック" charset="0"/>
              </a:rPr>
              <a:t>Sessional vs. full-time, expert in program,</a:t>
            </a:r>
            <a:br>
              <a:rPr lang="en-CA" dirty="0">
                <a:latin typeface="Tahoma" charset="0"/>
                <a:cs typeface="ＭＳ Ｐゴシック" charset="0"/>
              </a:rPr>
            </a:br>
            <a:r>
              <a:rPr lang="en-CA" dirty="0">
                <a:latin typeface="Tahoma" charset="0"/>
                <a:cs typeface="ＭＳ Ｐゴシック" charset="0"/>
              </a:rPr>
              <a:t>your grades in their classes</a:t>
            </a:r>
          </a:p>
          <a:p>
            <a:pPr lvl="1" eaLnBrk="1" hangingPunct="1">
              <a:lnSpc>
                <a:spcPct val="120000"/>
              </a:lnSpc>
            </a:pPr>
            <a:r>
              <a:rPr lang="en-CA" dirty="0">
                <a:latin typeface="Tahoma" charset="0"/>
                <a:cs typeface="ＭＳ Ｐゴシック" charset="0"/>
              </a:rPr>
              <a:t>How much they know about you</a:t>
            </a:r>
          </a:p>
          <a:p>
            <a:pPr lvl="1" eaLnBrk="1" hangingPunct="1">
              <a:lnSpc>
                <a:spcPct val="120000"/>
              </a:lnSpc>
            </a:pPr>
            <a:r>
              <a:rPr lang="en-CA" b="1" dirty="0">
                <a:latin typeface="Tahoma" charset="0"/>
                <a:cs typeface="ＭＳ Ｐゴシック" charset="0"/>
              </a:rPr>
              <a:t>Time</a:t>
            </a:r>
            <a:r>
              <a:rPr lang="en-CA" dirty="0">
                <a:latin typeface="Tahoma" charset="0"/>
                <a:cs typeface="ＭＳ Ｐゴシック" charset="0"/>
              </a:rPr>
              <a:t> they have to write letter</a:t>
            </a:r>
          </a:p>
        </p:txBody>
      </p:sp>
    </p:spTree>
    <p:extLst>
      <p:ext uri="{BB962C8B-B14F-4D97-AF65-F5344CB8AC3E}">
        <p14:creationId xmlns:p14="http://schemas.microsoft.com/office/powerpoint/2010/main" val="382691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latin typeface="Tahoma" charset="0"/>
              </a:rPr>
              <a:t>Helping Your Referees</a:t>
            </a:r>
          </a:p>
        </p:txBody>
      </p:sp>
      <p:sp>
        <p:nvSpPr>
          <p:cNvPr id="7" name="Content Placeholder 2">
            <a:extLst>
              <a:ext uri="{FF2B5EF4-FFF2-40B4-BE49-F238E27FC236}">
                <a16:creationId xmlns:a16="http://schemas.microsoft.com/office/drawing/2014/main" id="{06840FA9-D332-B941-8186-1585DB3499C4}"/>
              </a:ext>
            </a:extLst>
          </p:cNvPr>
          <p:cNvSpPr txBox="1">
            <a:spLocks/>
          </p:cNvSpPr>
          <p:nvPr/>
        </p:nvSpPr>
        <p:spPr bwMode="auto">
          <a:xfrm>
            <a:off x="1219200" y="1371600"/>
            <a:ext cx="7696200" cy="51054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82575" algn="l" rtl="0" eaLnBrk="0" fontAlgn="base" hangingPunct="0">
              <a:spcBef>
                <a:spcPts val="600"/>
              </a:spcBef>
              <a:spcAft>
                <a:spcPct val="0"/>
              </a:spcAft>
              <a:buClr>
                <a:schemeClr val="accent1"/>
              </a:buClr>
              <a:buSzPct val="80000"/>
              <a:buFont typeface="Wingdings 2" charset="0"/>
              <a:buChar char=""/>
              <a:defRPr sz="3200" kern="1200">
                <a:solidFill>
                  <a:schemeClr val="tx1"/>
                </a:solidFill>
                <a:latin typeface="+mn-lt"/>
                <a:ea typeface="ＭＳ Ｐゴシック" charset="0"/>
                <a:cs typeface="ＭＳ Ｐゴシック" charset="0"/>
              </a:defRPr>
            </a:lvl1pPr>
            <a:lvl2pPr marL="639763" indent="-236538" algn="l" rtl="0" eaLnBrk="0" fontAlgn="base" hangingPunct="0">
              <a:spcBef>
                <a:spcPts val="550"/>
              </a:spcBef>
              <a:spcAft>
                <a:spcPct val="0"/>
              </a:spcAft>
              <a:buClr>
                <a:schemeClr val="accent1"/>
              </a:buClr>
              <a:buFont typeface="Verdana" charset="0"/>
              <a:buChar char="◦"/>
              <a:defRPr sz="2800" kern="1200">
                <a:solidFill>
                  <a:schemeClr val="tx1"/>
                </a:solidFill>
                <a:latin typeface="+mn-lt"/>
                <a:ea typeface="ＭＳ Ｐゴシック" charset="0"/>
                <a:cs typeface="+mn-cs"/>
              </a:defRPr>
            </a:lvl2pPr>
            <a:lvl3pPr marL="885825" indent="-228600" algn="l" rtl="0" eaLnBrk="0" fontAlgn="base" hangingPunct="0">
              <a:spcBef>
                <a:spcPct val="20000"/>
              </a:spcBef>
              <a:spcAft>
                <a:spcPct val="0"/>
              </a:spcAft>
              <a:buClr>
                <a:schemeClr val="accent2"/>
              </a:buClr>
              <a:buFont typeface="Wingdings 2" charset="0"/>
              <a:buChar char=""/>
              <a:defRPr sz="2400" kern="1200">
                <a:solidFill>
                  <a:schemeClr val="tx1"/>
                </a:solidFill>
                <a:latin typeface="+mn-lt"/>
                <a:ea typeface="ＭＳ Ｐゴシック" charset="0"/>
                <a:cs typeface="+mn-cs"/>
              </a:defRPr>
            </a:lvl3pPr>
            <a:lvl4pPr marL="1096963" indent="-173038" algn="l" rtl="0" eaLnBrk="0" fontAlgn="base" hangingPunct="0">
              <a:spcBef>
                <a:spcPct val="20000"/>
              </a:spcBef>
              <a:spcAft>
                <a:spcPct val="0"/>
              </a:spcAft>
              <a:buClr>
                <a:srgbClr val="C32D2E"/>
              </a:buClr>
              <a:buFont typeface="Wingdings 2" charset="0"/>
              <a:buChar char=""/>
              <a:defRPr sz="2000" kern="1200">
                <a:solidFill>
                  <a:schemeClr val="tx1"/>
                </a:solidFill>
                <a:latin typeface="+mn-lt"/>
                <a:ea typeface="ＭＳ Ｐゴシック" charset="0"/>
                <a:cs typeface="+mn-cs"/>
              </a:defRPr>
            </a:lvl4pPr>
            <a:lvl5pPr marL="1296988" indent="-182563" algn="l" rtl="0" eaLnBrk="0" fontAlgn="base" hangingPunct="0">
              <a:spcBef>
                <a:spcPct val="20000"/>
              </a:spcBef>
              <a:spcAft>
                <a:spcPct val="0"/>
              </a:spcAft>
              <a:buClr>
                <a:srgbClr val="84AA33"/>
              </a:buClr>
              <a:buFont typeface="Wingdings 2" charset="0"/>
              <a:buChar char=""/>
              <a:defRPr sz="2000" kern="1200">
                <a:solidFill>
                  <a:schemeClr val="tx1"/>
                </a:solidFill>
                <a:latin typeface="+mn-lt"/>
                <a:ea typeface="ＭＳ Ｐゴシック" charset="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eaLnBrk="1" hangingPunct="1">
              <a:lnSpc>
                <a:spcPct val="120000"/>
              </a:lnSpc>
            </a:pPr>
            <a:r>
              <a:rPr lang="en-CA" dirty="0">
                <a:latin typeface="Tahoma" charset="0"/>
              </a:rPr>
              <a:t>Tell them early!</a:t>
            </a:r>
          </a:p>
          <a:p>
            <a:pPr eaLnBrk="1" hangingPunct="1">
              <a:lnSpc>
                <a:spcPct val="120000"/>
              </a:lnSpc>
            </a:pPr>
            <a:r>
              <a:rPr lang="en-CA" dirty="0">
                <a:latin typeface="Tahoma" charset="0"/>
              </a:rPr>
              <a:t>Give them:</a:t>
            </a:r>
          </a:p>
          <a:p>
            <a:pPr lvl="1" eaLnBrk="1" hangingPunct="1">
              <a:lnSpc>
                <a:spcPct val="120000"/>
              </a:lnSpc>
            </a:pPr>
            <a:r>
              <a:rPr lang="en-CA" dirty="0">
                <a:latin typeface="Tahoma" charset="0"/>
              </a:rPr>
              <a:t>Resume</a:t>
            </a:r>
          </a:p>
          <a:p>
            <a:pPr lvl="1" eaLnBrk="1" hangingPunct="1">
              <a:lnSpc>
                <a:spcPct val="120000"/>
              </a:lnSpc>
            </a:pPr>
            <a:r>
              <a:rPr lang="en-CA" dirty="0">
                <a:latin typeface="Tahoma" charset="0"/>
              </a:rPr>
              <a:t>Transcripts</a:t>
            </a:r>
          </a:p>
          <a:p>
            <a:pPr lvl="1" eaLnBrk="1" hangingPunct="1">
              <a:lnSpc>
                <a:spcPct val="120000"/>
              </a:lnSpc>
            </a:pPr>
            <a:r>
              <a:rPr lang="en-CA" dirty="0">
                <a:latin typeface="Tahoma" charset="0"/>
              </a:rPr>
              <a:t>List of schools/dates, </a:t>
            </a:r>
            <a:r>
              <a:rPr lang="en-CA" b="1" dirty="0">
                <a:latin typeface="Tahoma" charset="0"/>
              </a:rPr>
              <a:t>method</a:t>
            </a:r>
            <a:r>
              <a:rPr lang="en-CA" dirty="0">
                <a:latin typeface="Tahoma" charset="0"/>
              </a:rPr>
              <a:t> of letter</a:t>
            </a:r>
          </a:p>
          <a:p>
            <a:pPr lvl="1" eaLnBrk="1" hangingPunct="1">
              <a:lnSpc>
                <a:spcPct val="120000"/>
              </a:lnSpc>
            </a:pPr>
            <a:r>
              <a:rPr lang="en-CA" b="1" dirty="0">
                <a:latin typeface="Tahoma" charset="0"/>
              </a:rPr>
              <a:t>Draft proposal</a:t>
            </a:r>
            <a:endParaRPr lang="en-CA" dirty="0">
              <a:latin typeface="Tahoma" charset="0"/>
            </a:endParaRPr>
          </a:p>
          <a:p>
            <a:pPr eaLnBrk="1" hangingPunct="1">
              <a:lnSpc>
                <a:spcPct val="120000"/>
              </a:lnSpc>
            </a:pPr>
            <a:r>
              <a:rPr lang="en-CA" dirty="0">
                <a:latin typeface="Tahoma" charset="0"/>
                <a:cs typeface="ＭＳ Ｐゴシック" charset="0"/>
              </a:rPr>
              <a:t>Offer to set up meeting</a:t>
            </a:r>
          </a:p>
          <a:p>
            <a:pPr eaLnBrk="1" hangingPunct="1">
              <a:lnSpc>
                <a:spcPct val="120000"/>
              </a:lnSpc>
            </a:pPr>
            <a:r>
              <a:rPr lang="en-CA" dirty="0">
                <a:latin typeface="Tahoma" charset="0"/>
              </a:rPr>
              <a:t>Don’t feel bad about asking: it’s our job</a:t>
            </a:r>
            <a:endParaRPr lang="en-CA" dirty="0">
              <a:latin typeface="Tahoma" charset="0"/>
              <a:cs typeface="ＭＳ Ｐゴシック" charset="0"/>
            </a:endParaRPr>
          </a:p>
        </p:txBody>
      </p:sp>
      <p:pic>
        <p:nvPicPr>
          <p:cNvPr id="3" name="Picture 2">
            <a:extLst>
              <a:ext uri="{FF2B5EF4-FFF2-40B4-BE49-F238E27FC236}">
                <a16:creationId xmlns:a16="http://schemas.microsoft.com/office/drawing/2014/main" id="{5674D03B-95ED-2C45-904B-D2C31EB32E65}"/>
              </a:ext>
            </a:extLst>
          </p:cNvPr>
          <p:cNvPicPr>
            <a:picLocks noChangeAspect="1"/>
          </p:cNvPicPr>
          <p:nvPr/>
        </p:nvPicPr>
        <p:blipFill>
          <a:blip r:embed="rId2"/>
          <a:stretch>
            <a:fillRect/>
          </a:stretch>
        </p:blipFill>
        <p:spPr>
          <a:xfrm>
            <a:off x="6364553" y="1600200"/>
            <a:ext cx="1581124" cy="2011362"/>
          </a:xfrm>
          <a:prstGeom prst="rect">
            <a:avLst/>
          </a:prstGeom>
        </p:spPr>
      </p:pic>
    </p:spTree>
    <p:extLst>
      <p:ext uri="{BB962C8B-B14F-4D97-AF65-F5344CB8AC3E}">
        <p14:creationId xmlns:p14="http://schemas.microsoft.com/office/powerpoint/2010/main" val="229233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latin typeface="Tahoma" charset="0"/>
              </a:rPr>
              <a:t>Research Statement</a:t>
            </a:r>
          </a:p>
        </p:txBody>
      </p:sp>
      <p:sp>
        <p:nvSpPr>
          <p:cNvPr id="7" name="Content Placeholder 2">
            <a:extLst>
              <a:ext uri="{FF2B5EF4-FFF2-40B4-BE49-F238E27FC236}">
                <a16:creationId xmlns:a16="http://schemas.microsoft.com/office/drawing/2014/main" id="{06840FA9-D332-B941-8186-1585DB3499C4}"/>
              </a:ext>
            </a:extLst>
          </p:cNvPr>
          <p:cNvSpPr txBox="1">
            <a:spLocks/>
          </p:cNvSpPr>
          <p:nvPr/>
        </p:nvSpPr>
        <p:spPr bwMode="auto">
          <a:xfrm>
            <a:off x="1219200" y="1371600"/>
            <a:ext cx="7696200" cy="5334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82575" algn="l" rtl="0" eaLnBrk="0" fontAlgn="base" hangingPunct="0">
              <a:spcBef>
                <a:spcPts val="600"/>
              </a:spcBef>
              <a:spcAft>
                <a:spcPct val="0"/>
              </a:spcAft>
              <a:buClr>
                <a:schemeClr val="accent1"/>
              </a:buClr>
              <a:buSzPct val="80000"/>
              <a:buFont typeface="Wingdings 2" charset="0"/>
              <a:buChar char=""/>
              <a:defRPr sz="3200" kern="1200">
                <a:solidFill>
                  <a:schemeClr val="tx1"/>
                </a:solidFill>
                <a:latin typeface="+mn-lt"/>
                <a:ea typeface="ＭＳ Ｐゴシック" charset="0"/>
                <a:cs typeface="ＭＳ Ｐゴシック" charset="0"/>
              </a:defRPr>
            </a:lvl1pPr>
            <a:lvl2pPr marL="639763" indent="-236538" algn="l" rtl="0" eaLnBrk="0" fontAlgn="base" hangingPunct="0">
              <a:spcBef>
                <a:spcPts val="550"/>
              </a:spcBef>
              <a:spcAft>
                <a:spcPct val="0"/>
              </a:spcAft>
              <a:buClr>
                <a:schemeClr val="accent1"/>
              </a:buClr>
              <a:buFont typeface="Verdana" charset="0"/>
              <a:buChar char="◦"/>
              <a:defRPr sz="2800" kern="1200">
                <a:solidFill>
                  <a:schemeClr val="tx1"/>
                </a:solidFill>
                <a:latin typeface="+mn-lt"/>
                <a:ea typeface="ＭＳ Ｐゴシック" charset="0"/>
                <a:cs typeface="+mn-cs"/>
              </a:defRPr>
            </a:lvl2pPr>
            <a:lvl3pPr marL="885825" indent="-228600" algn="l" rtl="0" eaLnBrk="0" fontAlgn="base" hangingPunct="0">
              <a:spcBef>
                <a:spcPct val="20000"/>
              </a:spcBef>
              <a:spcAft>
                <a:spcPct val="0"/>
              </a:spcAft>
              <a:buClr>
                <a:schemeClr val="accent2"/>
              </a:buClr>
              <a:buFont typeface="Wingdings 2" charset="0"/>
              <a:buChar char=""/>
              <a:defRPr sz="2400" kern="1200">
                <a:solidFill>
                  <a:schemeClr val="tx1"/>
                </a:solidFill>
                <a:latin typeface="+mn-lt"/>
                <a:ea typeface="ＭＳ Ｐゴシック" charset="0"/>
                <a:cs typeface="+mn-cs"/>
              </a:defRPr>
            </a:lvl3pPr>
            <a:lvl4pPr marL="1096963" indent="-173038" algn="l" rtl="0" eaLnBrk="0" fontAlgn="base" hangingPunct="0">
              <a:spcBef>
                <a:spcPct val="20000"/>
              </a:spcBef>
              <a:spcAft>
                <a:spcPct val="0"/>
              </a:spcAft>
              <a:buClr>
                <a:srgbClr val="C32D2E"/>
              </a:buClr>
              <a:buFont typeface="Wingdings 2" charset="0"/>
              <a:buChar char=""/>
              <a:defRPr sz="2000" kern="1200">
                <a:solidFill>
                  <a:schemeClr val="tx1"/>
                </a:solidFill>
                <a:latin typeface="+mn-lt"/>
                <a:ea typeface="ＭＳ Ｐゴシック" charset="0"/>
                <a:cs typeface="+mn-cs"/>
              </a:defRPr>
            </a:lvl4pPr>
            <a:lvl5pPr marL="1296988" indent="-182563" algn="l" rtl="0" eaLnBrk="0" fontAlgn="base" hangingPunct="0">
              <a:spcBef>
                <a:spcPct val="20000"/>
              </a:spcBef>
              <a:spcAft>
                <a:spcPct val="0"/>
              </a:spcAft>
              <a:buClr>
                <a:srgbClr val="84AA33"/>
              </a:buClr>
              <a:buFont typeface="Wingdings 2" charset="0"/>
              <a:buChar char=""/>
              <a:defRPr sz="2000" kern="1200">
                <a:solidFill>
                  <a:schemeClr val="tx1"/>
                </a:solidFill>
                <a:latin typeface="+mn-lt"/>
                <a:ea typeface="ＭＳ Ｐゴシック" charset="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eaLnBrk="1" hangingPunct="1">
              <a:lnSpc>
                <a:spcPct val="120000"/>
              </a:lnSpc>
            </a:pPr>
            <a:r>
              <a:rPr lang="en-CA" dirty="0">
                <a:latin typeface="Tahoma" charset="0"/>
              </a:rPr>
              <a:t>Avoid vague personal aspirations </a:t>
            </a:r>
            <a:br>
              <a:rPr lang="en-CA" dirty="0">
                <a:latin typeface="Tahoma" charset="0"/>
              </a:rPr>
            </a:br>
            <a:r>
              <a:rPr lang="en-CA" sz="2600" dirty="0">
                <a:latin typeface="Tahoma" charset="0"/>
              </a:rPr>
              <a:t>( ‘I want to help people’, ‘Crime is a problem’)</a:t>
            </a:r>
          </a:p>
          <a:p>
            <a:pPr eaLnBrk="1" hangingPunct="1">
              <a:lnSpc>
                <a:spcPct val="120000"/>
              </a:lnSpc>
            </a:pPr>
            <a:r>
              <a:rPr lang="en-CA" dirty="0">
                <a:latin typeface="Tahoma" charset="0"/>
              </a:rPr>
              <a:t>Make about the </a:t>
            </a:r>
            <a:r>
              <a:rPr lang="en-CA" b="1" dirty="0">
                <a:latin typeface="Tahoma" charset="0"/>
              </a:rPr>
              <a:t>research</a:t>
            </a:r>
            <a:r>
              <a:rPr lang="en-CA" dirty="0">
                <a:latin typeface="Tahoma" charset="0"/>
              </a:rPr>
              <a:t>: </a:t>
            </a:r>
          </a:p>
          <a:p>
            <a:pPr lvl="1" eaLnBrk="1" hangingPunct="1">
              <a:lnSpc>
                <a:spcPct val="120000"/>
              </a:lnSpc>
            </a:pPr>
            <a:r>
              <a:rPr lang="en-CA" dirty="0">
                <a:latin typeface="Tahoma" charset="0"/>
              </a:rPr>
              <a:t>Identify problem/puzzle</a:t>
            </a:r>
          </a:p>
          <a:p>
            <a:pPr lvl="1" eaLnBrk="1" hangingPunct="1">
              <a:lnSpc>
                <a:spcPct val="120000"/>
              </a:lnSpc>
            </a:pPr>
            <a:r>
              <a:rPr lang="en-CA" dirty="0">
                <a:latin typeface="Tahoma" charset="0"/>
              </a:rPr>
              <a:t>Situate within literature</a:t>
            </a:r>
          </a:p>
          <a:p>
            <a:pPr lvl="1" eaLnBrk="1" hangingPunct="1">
              <a:lnSpc>
                <a:spcPct val="120000"/>
              </a:lnSpc>
            </a:pPr>
            <a:r>
              <a:rPr lang="en-CA" dirty="0">
                <a:latin typeface="Tahoma" charset="0"/>
              </a:rPr>
              <a:t>Include research question, methodology, contributions</a:t>
            </a:r>
          </a:p>
          <a:p>
            <a:pPr lvl="1" eaLnBrk="1" hangingPunct="1">
              <a:lnSpc>
                <a:spcPct val="120000"/>
              </a:lnSpc>
            </a:pPr>
            <a:r>
              <a:rPr lang="en-CA" b="1" dirty="0">
                <a:latin typeface="Tahoma" charset="0"/>
              </a:rPr>
              <a:t>Fit</a:t>
            </a:r>
            <a:r>
              <a:rPr lang="en-CA" dirty="0">
                <a:latin typeface="Tahoma" charset="0"/>
              </a:rPr>
              <a:t> of specific program</a:t>
            </a:r>
          </a:p>
          <a:p>
            <a:pPr eaLnBrk="1" hangingPunct="1">
              <a:lnSpc>
                <a:spcPct val="120000"/>
              </a:lnSpc>
            </a:pPr>
            <a:r>
              <a:rPr lang="en-CA" b="1" dirty="0">
                <a:latin typeface="Tahoma" charset="0"/>
              </a:rPr>
              <a:t>Personal statement = different</a:t>
            </a:r>
          </a:p>
          <a:p>
            <a:pPr eaLnBrk="1" hangingPunct="1">
              <a:lnSpc>
                <a:spcPct val="120000"/>
              </a:lnSpc>
            </a:pPr>
            <a:endParaRPr lang="en-CA" dirty="0">
              <a:latin typeface="Tahoma" charset="0"/>
              <a:cs typeface="ＭＳ Ｐゴシック" charset="0"/>
            </a:endParaRPr>
          </a:p>
        </p:txBody>
      </p:sp>
    </p:spTree>
    <p:extLst>
      <p:ext uri="{BB962C8B-B14F-4D97-AF65-F5344CB8AC3E}">
        <p14:creationId xmlns:p14="http://schemas.microsoft.com/office/powerpoint/2010/main" val="159880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latin typeface="Tahoma" charset="0"/>
              </a:rPr>
              <a:t>Course, MRP, or Thesis?</a:t>
            </a:r>
          </a:p>
        </p:txBody>
      </p:sp>
      <p:sp>
        <p:nvSpPr>
          <p:cNvPr id="7" name="Content Placeholder 2">
            <a:extLst>
              <a:ext uri="{FF2B5EF4-FFF2-40B4-BE49-F238E27FC236}">
                <a16:creationId xmlns:a16="http://schemas.microsoft.com/office/drawing/2014/main" id="{06840FA9-D332-B941-8186-1585DB3499C4}"/>
              </a:ext>
            </a:extLst>
          </p:cNvPr>
          <p:cNvSpPr txBox="1">
            <a:spLocks/>
          </p:cNvSpPr>
          <p:nvPr/>
        </p:nvSpPr>
        <p:spPr bwMode="auto">
          <a:xfrm>
            <a:off x="1219200" y="1371600"/>
            <a:ext cx="7696200" cy="50292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82575" algn="l" rtl="0" eaLnBrk="0" fontAlgn="base" hangingPunct="0">
              <a:spcBef>
                <a:spcPts val="600"/>
              </a:spcBef>
              <a:spcAft>
                <a:spcPct val="0"/>
              </a:spcAft>
              <a:buClr>
                <a:schemeClr val="accent1"/>
              </a:buClr>
              <a:buSzPct val="80000"/>
              <a:buFont typeface="Wingdings 2" charset="0"/>
              <a:buChar char=""/>
              <a:defRPr sz="3200" kern="1200">
                <a:solidFill>
                  <a:schemeClr val="tx1"/>
                </a:solidFill>
                <a:latin typeface="+mn-lt"/>
                <a:ea typeface="ＭＳ Ｐゴシック" charset="0"/>
                <a:cs typeface="ＭＳ Ｐゴシック" charset="0"/>
              </a:defRPr>
            </a:lvl1pPr>
            <a:lvl2pPr marL="639763" indent="-236538" algn="l" rtl="0" eaLnBrk="0" fontAlgn="base" hangingPunct="0">
              <a:spcBef>
                <a:spcPts val="550"/>
              </a:spcBef>
              <a:spcAft>
                <a:spcPct val="0"/>
              </a:spcAft>
              <a:buClr>
                <a:schemeClr val="accent1"/>
              </a:buClr>
              <a:buFont typeface="Verdana" charset="0"/>
              <a:buChar char="◦"/>
              <a:defRPr sz="2800" kern="1200">
                <a:solidFill>
                  <a:schemeClr val="tx1"/>
                </a:solidFill>
                <a:latin typeface="+mn-lt"/>
                <a:ea typeface="ＭＳ Ｐゴシック" charset="0"/>
                <a:cs typeface="+mn-cs"/>
              </a:defRPr>
            </a:lvl2pPr>
            <a:lvl3pPr marL="885825" indent="-228600" algn="l" rtl="0" eaLnBrk="0" fontAlgn="base" hangingPunct="0">
              <a:spcBef>
                <a:spcPct val="20000"/>
              </a:spcBef>
              <a:spcAft>
                <a:spcPct val="0"/>
              </a:spcAft>
              <a:buClr>
                <a:schemeClr val="accent2"/>
              </a:buClr>
              <a:buFont typeface="Wingdings 2" charset="0"/>
              <a:buChar char=""/>
              <a:defRPr sz="2400" kern="1200">
                <a:solidFill>
                  <a:schemeClr val="tx1"/>
                </a:solidFill>
                <a:latin typeface="+mn-lt"/>
                <a:ea typeface="ＭＳ Ｐゴシック" charset="0"/>
                <a:cs typeface="+mn-cs"/>
              </a:defRPr>
            </a:lvl3pPr>
            <a:lvl4pPr marL="1096963" indent="-173038" algn="l" rtl="0" eaLnBrk="0" fontAlgn="base" hangingPunct="0">
              <a:spcBef>
                <a:spcPct val="20000"/>
              </a:spcBef>
              <a:spcAft>
                <a:spcPct val="0"/>
              </a:spcAft>
              <a:buClr>
                <a:srgbClr val="C32D2E"/>
              </a:buClr>
              <a:buFont typeface="Wingdings 2" charset="0"/>
              <a:buChar char=""/>
              <a:defRPr sz="2000" kern="1200">
                <a:solidFill>
                  <a:schemeClr val="tx1"/>
                </a:solidFill>
                <a:latin typeface="+mn-lt"/>
                <a:ea typeface="ＭＳ Ｐゴシック" charset="0"/>
                <a:cs typeface="+mn-cs"/>
              </a:defRPr>
            </a:lvl4pPr>
            <a:lvl5pPr marL="1296988" indent="-182563" algn="l" rtl="0" eaLnBrk="0" fontAlgn="base" hangingPunct="0">
              <a:spcBef>
                <a:spcPct val="20000"/>
              </a:spcBef>
              <a:spcAft>
                <a:spcPct val="0"/>
              </a:spcAft>
              <a:buClr>
                <a:srgbClr val="84AA33"/>
              </a:buClr>
              <a:buFont typeface="Wingdings 2" charset="0"/>
              <a:buChar char=""/>
              <a:defRPr sz="2000" kern="1200">
                <a:solidFill>
                  <a:schemeClr val="tx1"/>
                </a:solidFill>
                <a:latin typeface="+mn-lt"/>
                <a:ea typeface="ＭＳ Ｐゴシック" charset="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eaLnBrk="1" hangingPunct="1">
              <a:lnSpc>
                <a:spcPct val="120000"/>
              </a:lnSpc>
            </a:pPr>
            <a:r>
              <a:rPr lang="en-CA" dirty="0">
                <a:latin typeface="Tahoma" charset="0"/>
              </a:rPr>
              <a:t>Depending on the program, may offer some or all three options</a:t>
            </a:r>
          </a:p>
          <a:p>
            <a:pPr lvl="1" eaLnBrk="1" hangingPunct="1">
              <a:lnSpc>
                <a:spcPct val="120000"/>
              </a:lnSpc>
            </a:pPr>
            <a:r>
              <a:rPr lang="en-CA" dirty="0">
                <a:latin typeface="Tahoma" charset="0"/>
                <a:cs typeface="ＭＳ Ｐゴシック" charset="0"/>
              </a:rPr>
              <a:t>Course = take courses</a:t>
            </a:r>
          </a:p>
          <a:p>
            <a:pPr lvl="1" eaLnBrk="1" hangingPunct="1">
              <a:lnSpc>
                <a:spcPct val="120000"/>
              </a:lnSpc>
            </a:pPr>
            <a:r>
              <a:rPr lang="en-CA" dirty="0">
                <a:latin typeface="Tahoma" charset="0"/>
              </a:rPr>
              <a:t>MRP = courses + long paper (~50 pp)</a:t>
            </a:r>
          </a:p>
          <a:p>
            <a:pPr lvl="1" eaLnBrk="1" hangingPunct="1">
              <a:lnSpc>
                <a:spcPct val="120000"/>
              </a:lnSpc>
            </a:pPr>
            <a:r>
              <a:rPr lang="en-CA" dirty="0">
                <a:latin typeface="Tahoma" charset="0"/>
                <a:cs typeface="ＭＳ Ｐゴシック" charset="0"/>
              </a:rPr>
              <a:t>Thesis = courses + very long </a:t>
            </a:r>
            <a:r>
              <a:rPr lang="en-CA">
                <a:latin typeface="Tahoma" charset="0"/>
                <a:cs typeface="ＭＳ Ｐゴシック" charset="0"/>
              </a:rPr>
              <a:t>paper </a:t>
            </a:r>
            <a:br>
              <a:rPr lang="en-CA">
                <a:latin typeface="Tahoma" charset="0"/>
                <a:cs typeface="ＭＳ Ｐゴシック" charset="0"/>
              </a:rPr>
            </a:br>
            <a:r>
              <a:rPr lang="en-CA">
                <a:latin typeface="Tahoma" charset="0"/>
                <a:cs typeface="ＭＳ Ｐゴシック" charset="0"/>
              </a:rPr>
              <a:t>(~</a:t>
            </a:r>
            <a:r>
              <a:rPr lang="en-CA" dirty="0">
                <a:latin typeface="Tahoma" charset="0"/>
                <a:cs typeface="ＭＳ Ｐゴシック" charset="0"/>
              </a:rPr>
              <a:t>100 pp) with </a:t>
            </a:r>
            <a:r>
              <a:rPr lang="en-CA" b="1" dirty="0">
                <a:latin typeface="Tahoma" charset="0"/>
                <a:cs typeface="ＭＳ Ｐゴシック" charset="0"/>
              </a:rPr>
              <a:t>formal defense</a:t>
            </a:r>
          </a:p>
          <a:p>
            <a:pPr eaLnBrk="1" hangingPunct="1">
              <a:lnSpc>
                <a:spcPct val="120000"/>
              </a:lnSpc>
            </a:pPr>
            <a:r>
              <a:rPr lang="en-CA" dirty="0">
                <a:latin typeface="Tahoma" charset="0"/>
              </a:rPr>
              <a:t>Depends on your preference…</a:t>
            </a:r>
          </a:p>
          <a:p>
            <a:pPr eaLnBrk="1" hangingPunct="1">
              <a:lnSpc>
                <a:spcPct val="120000"/>
              </a:lnSpc>
            </a:pPr>
            <a:r>
              <a:rPr lang="en-CA" dirty="0">
                <a:latin typeface="Tahoma" charset="0"/>
                <a:cs typeface="ＭＳ Ｐゴシック" charset="0"/>
              </a:rPr>
              <a:t>Prof. Snow advice: If option, frame project as MRP or thesis</a:t>
            </a:r>
          </a:p>
        </p:txBody>
      </p:sp>
    </p:spTree>
    <p:extLst>
      <p:ext uri="{BB962C8B-B14F-4D97-AF65-F5344CB8AC3E}">
        <p14:creationId xmlns:p14="http://schemas.microsoft.com/office/powerpoint/2010/main" val="299892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19197</TotalTime>
  <Words>497</Words>
  <Application>Microsoft Macintosh PowerPoint</Application>
  <PresentationFormat>On-screen Show (4:3)</PresentationFormat>
  <Paragraphs>82</Paragraphs>
  <Slides>12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Gill Sans MT</vt:lpstr>
      <vt:lpstr>Tahoma</vt:lpstr>
      <vt:lpstr>Tw Cen MT</vt:lpstr>
      <vt:lpstr>Verdana</vt:lpstr>
      <vt:lpstr>Wingdings 2</vt:lpstr>
      <vt:lpstr>Solstice</vt:lpstr>
      <vt:lpstr>PowerPoint Presentation</vt:lpstr>
      <vt:lpstr>Why Apply to Grad School?</vt:lpstr>
      <vt:lpstr>Choosing Programs</vt:lpstr>
      <vt:lpstr>Application: Parts that Matter Most</vt:lpstr>
      <vt:lpstr>Grades</vt:lpstr>
      <vt:lpstr>Reference Letters</vt:lpstr>
      <vt:lpstr>Helping Your Referees</vt:lpstr>
      <vt:lpstr>Research Statement</vt:lpstr>
      <vt:lpstr>Course, MRP, or Thesis?</vt:lpstr>
      <vt:lpstr>Scholarships</vt:lpstr>
      <vt:lpstr>Grad Student Perspectives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 Lowry</cp:lastModifiedBy>
  <cp:revision>1036</cp:revision>
  <cp:lastPrinted>2011-01-18T14:08:36Z</cp:lastPrinted>
  <dcterms:created xsi:type="dcterms:W3CDTF">2012-01-08T16:17:36Z</dcterms:created>
  <dcterms:modified xsi:type="dcterms:W3CDTF">2019-11-27T01:03:38Z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